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mv" ContentType="video/x-ms-wm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handoutMasterIdLst>
    <p:handoutMasterId r:id="rId27"/>
  </p:handoutMasterIdLst>
  <p:sldIdLst>
    <p:sldId id="256" r:id="rId2"/>
    <p:sldId id="288" r:id="rId3"/>
    <p:sldId id="289" r:id="rId4"/>
    <p:sldId id="258" r:id="rId5"/>
    <p:sldId id="291" r:id="rId6"/>
    <p:sldId id="273" r:id="rId7"/>
    <p:sldId id="278" r:id="rId8"/>
    <p:sldId id="259" r:id="rId9"/>
    <p:sldId id="282" r:id="rId10"/>
    <p:sldId id="286" r:id="rId11"/>
    <p:sldId id="260" r:id="rId12"/>
    <p:sldId id="287" r:id="rId13"/>
    <p:sldId id="290" r:id="rId14"/>
    <p:sldId id="261" r:id="rId15"/>
    <p:sldId id="285" r:id="rId16"/>
    <p:sldId id="262" r:id="rId17"/>
    <p:sldId id="283" r:id="rId18"/>
    <p:sldId id="284" r:id="rId19"/>
    <p:sldId id="263" r:id="rId20"/>
    <p:sldId id="274" r:id="rId21"/>
    <p:sldId id="264" r:id="rId22"/>
    <p:sldId id="265" r:id="rId23"/>
    <p:sldId id="267" r:id="rId24"/>
    <p:sldId id="292" r:id="rId25"/>
  </p:sldIdLst>
  <p:sldSz cx="9144000" cy="6858000" type="screen4x3"/>
  <p:notesSz cx="6797675" cy="99266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E6666"/>
    <a:srgbClr val="FCB4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360" autoAdjust="0"/>
  </p:normalViewPr>
  <p:slideViewPr>
    <p:cSldViewPr>
      <p:cViewPr>
        <p:scale>
          <a:sx n="60" d="100"/>
          <a:sy n="60" d="100"/>
        </p:scale>
        <p:origin x="-1644" y="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2" y="0"/>
            <a:ext cx="2945659" cy="496332"/>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50445" y="0"/>
            <a:ext cx="2945659" cy="496332"/>
          </a:xfrm>
          <a:prstGeom prst="rect">
            <a:avLst/>
          </a:prstGeom>
        </p:spPr>
        <p:txBody>
          <a:bodyPr vert="horz" lIns="91440" tIns="45720" rIns="91440" bIns="45720" rtlCol="0"/>
          <a:lstStyle>
            <a:lvl1pPr algn="r">
              <a:defRPr sz="1200"/>
            </a:lvl1pPr>
          </a:lstStyle>
          <a:p>
            <a:fld id="{1934F2E9-ECAC-47E7-B088-DA6A76C6F2DA}" type="datetimeFigureOut">
              <a:rPr kumimoji="1" lang="ja-JP" altLang="en-US" smtClean="0"/>
              <a:t>2018/2/15</a:t>
            </a:fld>
            <a:endParaRPr kumimoji="1" lang="ja-JP" altLang="en-US"/>
          </a:p>
        </p:txBody>
      </p:sp>
      <p:sp>
        <p:nvSpPr>
          <p:cNvPr id="4" name="フッター プレースホルダー 3"/>
          <p:cNvSpPr>
            <a:spLocks noGrp="1"/>
          </p:cNvSpPr>
          <p:nvPr>
            <p:ph type="ftr" sz="quarter" idx="2"/>
          </p:nvPr>
        </p:nvSpPr>
        <p:spPr>
          <a:xfrm>
            <a:off x="2" y="9428583"/>
            <a:ext cx="2945659" cy="496332"/>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50445" y="9428583"/>
            <a:ext cx="2945659" cy="496332"/>
          </a:xfrm>
          <a:prstGeom prst="rect">
            <a:avLst/>
          </a:prstGeom>
        </p:spPr>
        <p:txBody>
          <a:bodyPr vert="horz" lIns="91440" tIns="45720" rIns="91440" bIns="45720" rtlCol="0" anchor="b"/>
          <a:lstStyle>
            <a:lvl1pPr algn="r">
              <a:defRPr sz="1200"/>
            </a:lvl1pPr>
          </a:lstStyle>
          <a:p>
            <a:fld id="{6D8FEBE2-B838-4963-8C19-CF1003F4F4C9}" type="slidenum">
              <a:rPr kumimoji="1" lang="ja-JP" altLang="en-US" smtClean="0"/>
              <a:t>‹#›</a:t>
            </a:fld>
            <a:endParaRPr kumimoji="1" lang="ja-JP" altLang="en-US"/>
          </a:p>
        </p:txBody>
      </p:sp>
    </p:spTree>
    <p:extLst>
      <p:ext uri="{BB962C8B-B14F-4D97-AF65-F5344CB8AC3E}">
        <p14:creationId xmlns:p14="http://schemas.microsoft.com/office/powerpoint/2010/main" val="28177048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2" y="0"/>
            <a:ext cx="2945659" cy="496332"/>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0445" y="0"/>
            <a:ext cx="2945659" cy="496332"/>
          </a:xfrm>
          <a:prstGeom prst="rect">
            <a:avLst/>
          </a:prstGeom>
        </p:spPr>
        <p:txBody>
          <a:bodyPr vert="horz" lIns="91440" tIns="45720" rIns="91440" bIns="45720" rtlCol="0"/>
          <a:lstStyle>
            <a:lvl1pPr algn="r">
              <a:defRPr sz="1200"/>
            </a:lvl1pPr>
          </a:lstStyle>
          <a:p>
            <a:fld id="{5EBD3019-F1A3-40A9-A1E3-914CB4AC58DA}" type="datetimeFigureOut">
              <a:rPr kumimoji="1" lang="ja-JP" altLang="en-US" smtClean="0"/>
              <a:t>2018/2/15</a:t>
            </a:fld>
            <a:endParaRPr kumimoji="1" lang="ja-JP" altLang="en-US"/>
          </a:p>
        </p:txBody>
      </p:sp>
      <p:sp>
        <p:nvSpPr>
          <p:cNvPr id="4" name="スライド イメージ プレースホルダー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9768" y="4715154"/>
            <a:ext cx="5438140" cy="4466987"/>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2" y="9428583"/>
            <a:ext cx="2945659" cy="496332"/>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0445" y="9428583"/>
            <a:ext cx="2945659" cy="496332"/>
          </a:xfrm>
          <a:prstGeom prst="rect">
            <a:avLst/>
          </a:prstGeom>
        </p:spPr>
        <p:txBody>
          <a:bodyPr vert="horz" lIns="91440" tIns="45720" rIns="91440" bIns="45720" rtlCol="0" anchor="b"/>
          <a:lstStyle>
            <a:lvl1pPr algn="r">
              <a:defRPr sz="1200"/>
            </a:lvl1pPr>
          </a:lstStyle>
          <a:p>
            <a:fld id="{DDDBDACA-1154-428C-A237-7B167C3A1C2D}" type="slidenum">
              <a:rPr kumimoji="1" lang="ja-JP" altLang="en-US" smtClean="0"/>
              <a:t>‹#›</a:t>
            </a:fld>
            <a:endParaRPr kumimoji="1" lang="ja-JP" altLang="en-US"/>
          </a:p>
        </p:txBody>
      </p:sp>
    </p:spTree>
    <p:extLst>
      <p:ext uri="{BB962C8B-B14F-4D97-AF65-F5344CB8AC3E}">
        <p14:creationId xmlns:p14="http://schemas.microsoft.com/office/powerpoint/2010/main" val="236729626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DDBDACA-1154-428C-A237-7B167C3A1C2D}" type="slidenum">
              <a:rPr kumimoji="1" lang="ja-JP" altLang="en-US" smtClean="0"/>
              <a:t>1</a:t>
            </a:fld>
            <a:endParaRPr kumimoji="1" lang="ja-JP" altLang="en-US"/>
          </a:p>
        </p:txBody>
      </p:sp>
    </p:spTree>
    <p:extLst>
      <p:ext uri="{BB962C8B-B14F-4D97-AF65-F5344CB8AC3E}">
        <p14:creationId xmlns:p14="http://schemas.microsoft.com/office/powerpoint/2010/main" val="21852947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effectLst/>
              </a:rPr>
              <a:t>始めにフレームを製作するにあたってインターネット等で市販のドローンを調べ</a:t>
            </a:r>
            <a:r>
              <a:rPr lang="en-US" altLang="ja-JP" dirty="0" smtClean="0">
                <a:effectLst/>
              </a:rPr>
              <a:t>,</a:t>
            </a:r>
            <a:r>
              <a:rPr lang="ja-JP" altLang="en-US" dirty="0" smtClean="0">
                <a:effectLst/>
              </a:rPr>
              <a:t>それをもとにし</a:t>
            </a:r>
            <a:endParaRPr lang="en-US" altLang="ja-JP" dirty="0" smtClean="0">
              <a:effectLst/>
            </a:endParaRPr>
          </a:p>
          <a:p>
            <a:r>
              <a:rPr kumimoji="1" lang="ja-JP" altLang="en-US" dirty="0" smtClean="0">
                <a:effectLst/>
              </a:rPr>
              <a:t>この時は飛行ロボコンの出場を目指していたので、電子部品を含めた規程重量３００ｇ内を目指して初めに作ったものが、</a:t>
            </a:r>
            <a:endParaRPr kumimoji="1" lang="ja-JP" altLang="en-US" dirty="0"/>
          </a:p>
        </p:txBody>
      </p:sp>
      <p:sp>
        <p:nvSpPr>
          <p:cNvPr id="4" name="スライド番号プレースホルダー 3"/>
          <p:cNvSpPr>
            <a:spLocks noGrp="1"/>
          </p:cNvSpPr>
          <p:nvPr>
            <p:ph type="sldNum" sz="quarter" idx="10"/>
          </p:nvPr>
        </p:nvSpPr>
        <p:spPr/>
        <p:txBody>
          <a:bodyPr/>
          <a:lstStyle/>
          <a:p>
            <a:fld id="{DDDBDACA-1154-428C-A237-7B167C3A1C2D}" type="slidenum">
              <a:rPr kumimoji="1" lang="ja-JP" altLang="en-US" smtClean="0"/>
              <a:t>10</a:t>
            </a:fld>
            <a:endParaRPr kumimoji="1" lang="ja-JP" altLang="en-US"/>
          </a:p>
        </p:txBody>
      </p:sp>
    </p:spTree>
    <p:extLst>
      <p:ext uri="{BB962C8B-B14F-4D97-AF65-F5344CB8AC3E}">
        <p14:creationId xmlns:p14="http://schemas.microsoft.com/office/powerpoint/2010/main" val="19646917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effectLst/>
              </a:rPr>
              <a:t>このフレームです。</a:t>
            </a:r>
            <a:endParaRPr lang="en-US" altLang="ja-JP" dirty="0" smtClean="0">
              <a:effectLst/>
            </a:endParaRPr>
          </a:p>
          <a:p>
            <a:r>
              <a:rPr lang="ja-JP" altLang="en-US" dirty="0" smtClean="0">
                <a:effectLst/>
              </a:rPr>
              <a:t>これだとすごいほどに不格好であり、電子部品の配置を考えていなかったり電子部品を含めた総重量も計算上オーバーしてしまうので</a:t>
            </a:r>
            <a:endParaRPr lang="en-US" altLang="ja-JP"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effectLst/>
              </a:rPr>
              <a:t>ここから軽量化をコンセプトとし電子部品を含め総重量</a:t>
            </a:r>
            <a:r>
              <a:rPr lang="en-US" altLang="ja-JP" dirty="0" smtClean="0">
                <a:effectLst/>
              </a:rPr>
              <a:t>300g</a:t>
            </a:r>
            <a:r>
              <a:rPr lang="ja-JP" altLang="en-US" dirty="0" smtClean="0">
                <a:effectLst/>
              </a:rPr>
              <a:t>以下を目指し改良を続け製作を行ってきた</a:t>
            </a:r>
            <a:r>
              <a:rPr lang="en-US" altLang="ja-JP" dirty="0" smtClean="0">
                <a:effectLst/>
              </a:rPr>
              <a:t>.</a:t>
            </a:r>
          </a:p>
          <a:p>
            <a:r>
              <a:rPr lang="ja-JP" altLang="en-US" dirty="0" smtClean="0">
                <a:effectLst/>
              </a:rPr>
              <a:t>この初期案はとにかく不格好で</a:t>
            </a:r>
            <a:r>
              <a:rPr lang="en-US" altLang="ja-JP" dirty="0" smtClean="0">
                <a:effectLst/>
              </a:rPr>
              <a:t>,</a:t>
            </a:r>
            <a:r>
              <a:rPr lang="ja-JP" altLang="en-US" dirty="0" smtClean="0">
                <a:effectLst/>
              </a:rPr>
              <a:t>重量もフレームだけで</a:t>
            </a:r>
            <a:r>
              <a:rPr lang="en-US" altLang="ja-JP" dirty="0" smtClean="0">
                <a:effectLst/>
              </a:rPr>
              <a:t>80g</a:t>
            </a:r>
            <a:r>
              <a:rPr lang="ja-JP" altLang="en-US" dirty="0" smtClean="0">
                <a:effectLst/>
              </a:rPr>
              <a:t>以上もあり電子部品を含めると目標である</a:t>
            </a:r>
            <a:r>
              <a:rPr lang="en-US" altLang="ja-JP" dirty="0" smtClean="0">
                <a:effectLst/>
              </a:rPr>
              <a:t>300</a:t>
            </a:r>
            <a:r>
              <a:rPr lang="ja-JP" altLang="en-US" dirty="0" err="1" smtClean="0">
                <a:effectLst/>
              </a:rPr>
              <a:t>ｇ</a:t>
            </a:r>
            <a:r>
              <a:rPr lang="ja-JP" altLang="en-US" dirty="0" smtClean="0">
                <a:effectLst/>
              </a:rPr>
              <a:t>以上となってしまう</a:t>
            </a:r>
            <a:r>
              <a:rPr lang="en-US" altLang="ja-JP" dirty="0" smtClean="0">
                <a:effectLst/>
              </a:rPr>
              <a:t>.</a:t>
            </a:r>
          </a:p>
          <a:p>
            <a:r>
              <a:rPr lang="ja-JP" altLang="en-US" dirty="0" smtClean="0">
                <a:effectLst/>
              </a:rPr>
              <a:t>ここでの改良は</a:t>
            </a:r>
            <a:r>
              <a:rPr lang="en-US" altLang="ja-JP" dirty="0" smtClean="0">
                <a:effectLst/>
              </a:rPr>
              <a:t>,</a:t>
            </a:r>
            <a:r>
              <a:rPr lang="ja-JP" altLang="en-US" dirty="0" smtClean="0">
                <a:effectLst/>
              </a:rPr>
              <a:t>腕や土台</a:t>
            </a:r>
            <a:r>
              <a:rPr lang="en-US" altLang="ja-JP" dirty="0" smtClean="0">
                <a:effectLst/>
              </a:rPr>
              <a:t>,</a:t>
            </a:r>
            <a:r>
              <a:rPr lang="ja-JP" altLang="en-US" dirty="0" smtClean="0">
                <a:effectLst/>
              </a:rPr>
              <a:t>プロペラガードを一つのパーツとし</a:t>
            </a:r>
            <a:r>
              <a:rPr lang="en-US" altLang="ja-JP" dirty="0" smtClean="0">
                <a:effectLst/>
              </a:rPr>
              <a:t>,</a:t>
            </a:r>
            <a:r>
              <a:rPr lang="ja-JP" altLang="en-US" dirty="0" smtClean="0">
                <a:effectLst/>
              </a:rPr>
              <a:t>パーツの接合をねじ等にするとその分重量が増量してしまうので</a:t>
            </a:r>
            <a:endParaRPr lang="en-US" altLang="ja-JP" dirty="0" smtClean="0">
              <a:effectLst/>
            </a:endParaRPr>
          </a:p>
          <a:p>
            <a:r>
              <a:rPr lang="ja-JP" altLang="en-US" dirty="0" smtClean="0">
                <a:effectLst/>
              </a:rPr>
              <a:t>各パーツの接合部をはめ合いに</a:t>
            </a:r>
            <a:r>
              <a:rPr lang="en-US" altLang="ja-JP" dirty="0" smtClean="0">
                <a:effectLst/>
              </a:rPr>
              <a:t>,</a:t>
            </a:r>
            <a:r>
              <a:rPr lang="ja-JP" altLang="en-US" dirty="0" smtClean="0">
                <a:effectLst/>
              </a:rPr>
              <a:t>接着剤で接着可能なものとした</a:t>
            </a:r>
            <a:r>
              <a:rPr lang="en-US" altLang="ja-JP" dirty="0" smtClean="0">
                <a:effectLst/>
              </a:rPr>
              <a:t>.</a:t>
            </a:r>
          </a:p>
          <a:p>
            <a:endParaRPr lang="en-US" altLang="ja-JP" dirty="0" smtClean="0">
              <a:effectLst/>
            </a:endParaRPr>
          </a:p>
          <a:p>
            <a:r>
              <a:rPr lang="ja-JP" altLang="en-US" dirty="0" smtClean="0">
                <a:effectLst/>
              </a:rPr>
              <a:t>さらにフレームの所々にトラス構造のような穴をあけ</a:t>
            </a:r>
            <a:r>
              <a:rPr lang="en-US" altLang="ja-JP" dirty="0" smtClean="0">
                <a:effectLst/>
              </a:rPr>
              <a:t>,</a:t>
            </a:r>
            <a:r>
              <a:rPr lang="ja-JP" altLang="en-US" dirty="0" smtClean="0">
                <a:effectLst/>
              </a:rPr>
              <a:t>軽量化とともに剛性も上げた</a:t>
            </a:r>
            <a:r>
              <a:rPr lang="en-US" altLang="ja-JP" dirty="0" smtClean="0">
                <a:effectLst/>
              </a:rPr>
              <a:t>.</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DDDBDACA-1154-428C-A237-7B167C3A1C2D}" type="slidenum">
              <a:rPr kumimoji="1" lang="ja-JP" altLang="en-US" smtClean="0"/>
              <a:t>11</a:t>
            </a:fld>
            <a:endParaRPr kumimoji="1" lang="ja-JP" altLang="en-US"/>
          </a:p>
        </p:txBody>
      </p:sp>
    </p:spTree>
    <p:extLst>
      <p:ext uri="{BB962C8B-B14F-4D97-AF65-F5344CB8AC3E}">
        <p14:creationId xmlns:p14="http://schemas.microsoft.com/office/powerpoint/2010/main" val="114822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マイコンや受信機に使用するための電圧を変化させる</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DDDBDACA-1154-428C-A237-7B167C3A1C2D}" type="slidenum">
              <a:rPr kumimoji="1" lang="ja-JP" altLang="en-US" smtClean="0"/>
              <a:t>12</a:t>
            </a:fld>
            <a:endParaRPr kumimoji="1" lang="ja-JP" altLang="en-US"/>
          </a:p>
        </p:txBody>
      </p:sp>
    </p:spTree>
    <p:extLst>
      <p:ext uri="{BB962C8B-B14F-4D97-AF65-F5344CB8AC3E}">
        <p14:creationId xmlns:p14="http://schemas.microsoft.com/office/powerpoint/2010/main" val="3042335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続いて通信プログラムの製作について説明します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DDDBDACA-1154-428C-A237-7B167C3A1C2D}" type="slidenum">
              <a:rPr kumimoji="1" lang="ja-JP" altLang="en-US" smtClean="0"/>
              <a:t>13</a:t>
            </a:fld>
            <a:endParaRPr kumimoji="1" lang="ja-JP" altLang="en-US"/>
          </a:p>
        </p:txBody>
      </p:sp>
    </p:spTree>
    <p:extLst>
      <p:ext uri="{BB962C8B-B14F-4D97-AF65-F5344CB8AC3E}">
        <p14:creationId xmlns:p14="http://schemas.microsoft.com/office/powerpoint/2010/main" val="10126161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dirty="0" smtClean="0">
              <a:effectLst/>
            </a:endParaRPr>
          </a:p>
          <a:p>
            <a:r>
              <a:rPr lang="ja-JP" altLang="en-US" dirty="0" smtClean="0">
                <a:effectLst/>
              </a:rPr>
              <a:t>今回はマイコンとセンサを別々にし</a:t>
            </a:r>
            <a:r>
              <a:rPr lang="en-US" altLang="ja-JP" dirty="0" smtClean="0">
                <a:effectLst/>
              </a:rPr>
              <a:t>,</a:t>
            </a:r>
            <a:r>
              <a:rPr lang="ja-JP" altLang="en-US" dirty="0" smtClean="0">
                <a:effectLst/>
              </a:rPr>
              <a:t>シリアル通信を利用してセンサから来るデータのやり取りに関する知識を学ぶため</a:t>
            </a:r>
            <a:r>
              <a:rPr lang="en-US" altLang="ja-JP" dirty="0" smtClean="0">
                <a:effectLst/>
              </a:rPr>
              <a:t>,</a:t>
            </a:r>
            <a:r>
              <a:rPr lang="ja-JP" altLang="en-US" dirty="0" smtClean="0">
                <a:effectLst/>
              </a:rPr>
              <a:t>フライトコントローラを使用せずにマイコンとセンサを別々にした</a:t>
            </a:r>
            <a:r>
              <a:rPr lang="en-US" altLang="ja-JP" dirty="0" smtClean="0">
                <a:effectLst/>
              </a:rPr>
              <a:t>.</a:t>
            </a:r>
          </a:p>
          <a:p>
            <a:r>
              <a:rPr lang="ja-JP" altLang="en-US" dirty="0" smtClean="0">
                <a:effectLst/>
              </a:rPr>
              <a:t>そして今回の研究で使用するマイコンは秋月電子の</a:t>
            </a:r>
            <a:r>
              <a:rPr lang="en-US" altLang="ja-JP" dirty="0" smtClean="0">
                <a:effectLst/>
              </a:rPr>
              <a:t>RX621</a:t>
            </a:r>
            <a:r>
              <a:rPr lang="ja-JP" altLang="en-US" dirty="0" smtClean="0">
                <a:effectLst/>
              </a:rPr>
              <a:t>で</a:t>
            </a:r>
            <a:r>
              <a:rPr lang="en-US" altLang="ja-JP" dirty="0" smtClean="0">
                <a:effectLst/>
              </a:rPr>
              <a:t>,</a:t>
            </a:r>
            <a:r>
              <a:rPr lang="ja-JP" altLang="en-US" dirty="0" smtClean="0">
                <a:effectLst/>
              </a:rPr>
              <a:t>センサは</a:t>
            </a:r>
            <a:r>
              <a:rPr lang="en-US" altLang="ja-JP" dirty="0" smtClean="0">
                <a:effectLst/>
              </a:rPr>
              <a:t>GY-80</a:t>
            </a:r>
            <a:r>
              <a:rPr lang="ja-JP" altLang="en-US" dirty="0" smtClean="0">
                <a:effectLst/>
              </a:rPr>
              <a:t>というジャイロ</a:t>
            </a:r>
            <a:r>
              <a:rPr lang="en-US" altLang="ja-JP" dirty="0" smtClean="0">
                <a:effectLst/>
              </a:rPr>
              <a:t>,</a:t>
            </a:r>
            <a:r>
              <a:rPr lang="ja-JP" altLang="en-US" dirty="0" smtClean="0">
                <a:effectLst/>
              </a:rPr>
              <a:t>加速度</a:t>
            </a:r>
            <a:r>
              <a:rPr lang="en-US" altLang="ja-JP" dirty="0" smtClean="0">
                <a:effectLst/>
              </a:rPr>
              <a:t>,</a:t>
            </a:r>
            <a:r>
              <a:rPr lang="ja-JP" altLang="en-US" dirty="0" smtClean="0">
                <a:effectLst/>
              </a:rPr>
              <a:t>地磁気といった複数のセンサが一つとなったもの</a:t>
            </a:r>
            <a:r>
              <a:rPr lang="en-US" altLang="ja-JP" dirty="0" smtClean="0">
                <a:effectLst/>
              </a:rPr>
              <a:t>.</a:t>
            </a:r>
            <a:r>
              <a:rPr lang="ja-JP" altLang="en-US" dirty="0" smtClean="0">
                <a:effectLst/>
              </a:rPr>
              <a:t>その中のジャイロセンサだけを使用する</a:t>
            </a:r>
            <a:r>
              <a:rPr lang="en-US" altLang="ja-JP" dirty="0" smtClean="0">
                <a:effectLst/>
              </a:rPr>
              <a:t>.</a:t>
            </a:r>
            <a:endParaRPr kumimoji="1" lang="ja-JP" altLang="en-US" dirty="0"/>
          </a:p>
        </p:txBody>
      </p:sp>
      <p:sp>
        <p:nvSpPr>
          <p:cNvPr id="4" name="スライド番号プレースホルダー 3"/>
          <p:cNvSpPr>
            <a:spLocks noGrp="1"/>
          </p:cNvSpPr>
          <p:nvPr>
            <p:ph type="sldNum" sz="quarter" idx="10"/>
          </p:nvPr>
        </p:nvSpPr>
        <p:spPr/>
        <p:txBody>
          <a:bodyPr/>
          <a:lstStyle/>
          <a:p>
            <a:fld id="{DDDBDACA-1154-428C-A237-7B167C3A1C2D}" type="slidenum">
              <a:rPr kumimoji="1" lang="ja-JP" altLang="en-US" smtClean="0"/>
              <a:t>14</a:t>
            </a:fld>
            <a:endParaRPr kumimoji="1" lang="ja-JP" altLang="en-US"/>
          </a:p>
        </p:txBody>
      </p:sp>
    </p:spTree>
    <p:extLst>
      <p:ext uri="{BB962C8B-B14F-4D97-AF65-F5344CB8AC3E}">
        <p14:creationId xmlns:p14="http://schemas.microsoft.com/office/powerpoint/2010/main" val="12079450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この赤の矢印が通信プログラムの部分です</a:t>
            </a:r>
            <a:endParaRPr kumimoji="1" lang="ja-JP" altLang="en-US" dirty="0"/>
          </a:p>
        </p:txBody>
      </p:sp>
      <p:sp>
        <p:nvSpPr>
          <p:cNvPr id="4" name="スライド番号プレースホルダー 3"/>
          <p:cNvSpPr>
            <a:spLocks noGrp="1"/>
          </p:cNvSpPr>
          <p:nvPr>
            <p:ph type="sldNum" sz="quarter" idx="10"/>
          </p:nvPr>
        </p:nvSpPr>
        <p:spPr/>
        <p:txBody>
          <a:bodyPr/>
          <a:lstStyle/>
          <a:p>
            <a:fld id="{DDDBDACA-1154-428C-A237-7B167C3A1C2D}" type="slidenum">
              <a:rPr kumimoji="1" lang="ja-JP" altLang="en-US" smtClean="0"/>
              <a:t>15</a:t>
            </a:fld>
            <a:endParaRPr kumimoji="1" lang="ja-JP" altLang="en-US"/>
          </a:p>
        </p:txBody>
      </p:sp>
    </p:spTree>
    <p:extLst>
      <p:ext uri="{BB962C8B-B14F-4D97-AF65-F5344CB8AC3E}">
        <p14:creationId xmlns:p14="http://schemas.microsoft.com/office/powerpoint/2010/main" val="37833568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マイコンとジャイロセンサーの通信方法の説明</a:t>
            </a:r>
            <a:endParaRPr kumimoji="1" lang="en-US" altLang="ja-JP" dirty="0" smtClean="0"/>
          </a:p>
          <a:p>
            <a:r>
              <a:rPr lang="en-US" altLang="ja-JP" dirty="0" smtClean="0"/>
              <a:t>	</a:t>
            </a:r>
            <a:r>
              <a:rPr kumimoji="1" lang="en-US" altLang="ja-JP" dirty="0" smtClean="0"/>
              <a:t>i2c</a:t>
            </a:r>
            <a:r>
              <a:rPr kumimoji="1" lang="ja-JP" altLang="en-US" dirty="0" smtClean="0"/>
              <a:t>通信とは</a:t>
            </a:r>
            <a:r>
              <a:rPr lang="ja-JP" altLang="en-US" dirty="0" smtClean="0">
                <a:effectLst/>
              </a:rPr>
              <a:t>フィリップス社が開発した複数のデバイスとシリアル通信を行う通信方法の</a:t>
            </a:r>
            <a:r>
              <a:rPr lang="en-US" altLang="ja-JP" dirty="0" smtClean="0">
                <a:effectLst/>
              </a:rPr>
              <a:t>1</a:t>
            </a:r>
            <a:r>
              <a:rPr lang="ja-JP" altLang="en-US" dirty="0" smtClean="0">
                <a:effectLst/>
              </a:rPr>
              <a:t>つ</a:t>
            </a:r>
            <a:r>
              <a:rPr lang="en-US" altLang="ja-JP" dirty="0" smtClean="0">
                <a:effectLst/>
              </a:rPr>
              <a:t>.</a:t>
            </a:r>
            <a:endParaRPr kumimoji="1" lang="en-US" altLang="ja-JP" dirty="0" smtClean="0"/>
          </a:p>
          <a:p>
            <a:r>
              <a:rPr kumimoji="1" lang="en-US" altLang="ja-JP" dirty="0" smtClean="0"/>
              <a:t>	</a:t>
            </a:r>
            <a:r>
              <a:rPr lang="en-US" altLang="ja-JP" dirty="0" smtClean="0">
                <a:effectLst/>
              </a:rPr>
              <a:t>2</a:t>
            </a:r>
            <a:r>
              <a:rPr lang="ja-JP" altLang="en-US" dirty="0" smtClean="0">
                <a:effectLst/>
              </a:rPr>
              <a:t>本の信号線</a:t>
            </a:r>
            <a:r>
              <a:rPr lang="en-US" altLang="ja-JP" dirty="0" smtClean="0">
                <a:effectLst/>
              </a:rPr>
              <a:t>SDA(</a:t>
            </a:r>
            <a:r>
              <a:rPr lang="ja-JP" altLang="en-US" dirty="0" smtClean="0">
                <a:effectLst/>
              </a:rPr>
              <a:t>シリアルデータ</a:t>
            </a:r>
            <a:r>
              <a:rPr lang="en-US" altLang="ja-JP" dirty="0" smtClean="0">
                <a:effectLst/>
              </a:rPr>
              <a:t>)</a:t>
            </a:r>
            <a:r>
              <a:rPr lang="ja-JP" altLang="en-US" dirty="0" smtClean="0">
                <a:effectLst/>
              </a:rPr>
              <a:t>と</a:t>
            </a:r>
            <a:r>
              <a:rPr lang="en-US" altLang="ja-JP" dirty="0" smtClean="0">
                <a:effectLst/>
              </a:rPr>
              <a:t>SCL(</a:t>
            </a:r>
            <a:r>
              <a:rPr lang="ja-JP" altLang="en-US" dirty="0" smtClean="0">
                <a:effectLst/>
              </a:rPr>
              <a:t>シリアルクロック</a:t>
            </a:r>
            <a:r>
              <a:rPr lang="en-US" altLang="ja-JP" dirty="0" smtClean="0">
                <a:effectLst/>
              </a:rPr>
              <a:t>)</a:t>
            </a:r>
            <a:r>
              <a:rPr lang="ja-JP" altLang="en-US" dirty="0" smtClean="0">
                <a:effectLst/>
              </a:rPr>
              <a:t>でマスタとスレーブ間のデータ通信を行う</a:t>
            </a:r>
            <a:endParaRPr lang="en-US" altLang="ja-JP" dirty="0" smtClean="0">
              <a:effectLst/>
            </a:endParaRPr>
          </a:p>
          <a:p>
            <a:r>
              <a:rPr kumimoji="1" lang="en-US" altLang="ja-JP" dirty="0" smtClean="0">
                <a:effectLst/>
              </a:rPr>
              <a:t>	</a:t>
            </a:r>
            <a:endParaRPr kumimoji="1" lang="ja-JP" altLang="en-US" dirty="0"/>
          </a:p>
        </p:txBody>
      </p:sp>
      <p:sp>
        <p:nvSpPr>
          <p:cNvPr id="4" name="スライド番号プレースホルダー 3"/>
          <p:cNvSpPr>
            <a:spLocks noGrp="1"/>
          </p:cNvSpPr>
          <p:nvPr>
            <p:ph type="sldNum" sz="quarter" idx="10"/>
          </p:nvPr>
        </p:nvSpPr>
        <p:spPr/>
        <p:txBody>
          <a:bodyPr/>
          <a:lstStyle/>
          <a:p>
            <a:fld id="{DDDBDACA-1154-428C-A237-7B167C3A1C2D}" type="slidenum">
              <a:rPr kumimoji="1" lang="ja-JP" altLang="en-US" smtClean="0"/>
              <a:t>16</a:t>
            </a:fld>
            <a:endParaRPr kumimoji="1" lang="ja-JP" altLang="en-US"/>
          </a:p>
        </p:txBody>
      </p:sp>
    </p:spTree>
    <p:extLst>
      <p:ext uri="{BB962C8B-B14F-4D97-AF65-F5344CB8AC3E}">
        <p14:creationId xmlns:p14="http://schemas.microsoft.com/office/powerpoint/2010/main" val="3319047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	</a:t>
            </a:r>
            <a:endParaRPr kumimoji="1" lang="ja-JP" altLang="en-US" dirty="0"/>
          </a:p>
        </p:txBody>
      </p:sp>
      <p:sp>
        <p:nvSpPr>
          <p:cNvPr id="4" name="スライド番号プレースホルダー 3"/>
          <p:cNvSpPr>
            <a:spLocks noGrp="1"/>
          </p:cNvSpPr>
          <p:nvPr>
            <p:ph type="sldNum" sz="quarter" idx="10"/>
          </p:nvPr>
        </p:nvSpPr>
        <p:spPr/>
        <p:txBody>
          <a:bodyPr/>
          <a:lstStyle/>
          <a:p>
            <a:fld id="{DDDBDACA-1154-428C-A237-7B167C3A1C2D}" type="slidenum">
              <a:rPr kumimoji="1" lang="ja-JP" altLang="en-US" smtClean="0"/>
              <a:t>17</a:t>
            </a:fld>
            <a:endParaRPr kumimoji="1" lang="ja-JP" altLang="en-US"/>
          </a:p>
        </p:txBody>
      </p:sp>
    </p:spTree>
    <p:extLst>
      <p:ext uri="{BB962C8B-B14F-4D97-AF65-F5344CB8AC3E}">
        <p14:creationId xmlns:p14="http://schemas.microsoft.com/office/powerpoint/2010/main" val="33190474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マイコンとジャイロセンサーの通信方法の説明</a:t>
            </a:r>
            <a:endParaRPr kumimoji="1" lang="en-US" altLang="ja-JP" dirty="0" smtClean="0"/>
          </a:p>
          <a:p>
            <a:r>
              <a:rPr lang="en-US" altLang="ja-JP" dirty="0" smtClean="0"/>
              <a:t>	</a:t>
            </a:r>
            <a:r>
              <a:rPr kumimoji="1" lang="en-US" altLang="ja-JP" dirty="0" smtClean="0"/>
              <a:t>i2c</a:t>
            </a:r>
            <a:r>
              <a:rPr kumimoji="1" lang="ja-JP" altLang="en-US" dirty="0" smtClean="0"/>
              <a:t>通信とは</a:t>
            </a:r>
            <a:r>
              <a:rPr lang="ja-JP" altLang="en-US" dirty="0" smtClean="0">
                <a:effectLst/>
              </a:rPr>
              <a:t>フィリップス社が開発した複数のデバイスとシリアル通信を行う通信方法の</a:t>
            </a:r>
            <a:r>
              <a:rPr lang="en-US" altLang="ja-JP" dirty="0" smtClean="0">
                <a:effectLst/>
              </a:rPr>
              <a:t>1</a:t>
            </a:r>
            <a:r>
              <a:rPr lang="ja-JP" altLang="en-US" dirty="0" smtClean="0">
                <a:effectLst/>
              </a:rPr>
              <a:t>つ</a:t>
            </a:r>
            <a:r>
              <a:rPr lang="en-US" altLang="ja-JP" dirty="0" smtClean="0">
                <a:effectLst/>
              </a:rPr>
              <a:t>.</a:t>
            </a:r>
            <a:endParaRPr kumimoji="1" lang="en-US" altLang="ja-JP" dirty="0" smtClean="0"/>
          </a:p>
          <a:p>
            <a:r>
              <a:rPr kumimoji="1" lang="en-US" altLang="ja-JP" dirty="0" smtClean="0"/>
              <a:t>	</a:t>
            </a:r>
            <a:r>
              <a:rPr lang="en-US" altLang="ja-JP" dirty="0" smtClean="0">
                <a:effectLst/>
              </a:rPr>
              <a:t>2</a:t>
            </a:r>
            <a:r>
              <a:rPr lang="ja-JP" altLang="en-US" dirty="0" smtClean="0">
                <a:effectLst/>
              </a:rPr>
              <a:t>本の信号線</a:t>
            </a:r>
            <a:r>
              <a:rPr lang="en-US" altLang="ja-JP" dirty="0" smtClean="0">
                <a:effectLst/>
              </a:rPr>
              <a:t>SDA(</a:t>
            </a:r>
            <a:r>
              <a:rPr lang="ja-JP" altLang="en-US" dirty="0" smtClean="0">
                <a:effectLst/>
              </a:rPr>
              <a:t>シリアルデータ</a:t>
            </a:r>
            <a:r>
              <a:rPr lang="en-US" altLang="ja-JP" dirty="0" smtClean="0">
                <a:effectLst/>
              </a:rPr>
              <a:t>)</a:t>
            </a:r>
            <a:r>
              <a:rPr lang="ja-JP" altLang="en-US" dirty="0" smtClean="0">
                <a:effectLst/>
              </a:rPr>
              <a:t>と</a:t>
            </a:r>
            <a:r>
              <a:rPr lang="en-US" altLang="ja-JP" dirty="0" smtClean="0">
                <a:effectLst/>
              </a:rPr>
              <a:t>SCL(</a:t>
            </a:r>
            <a:r>
              <a:rPr lang="ja-JP" altLang="en-US" dirty="0" smtClean="0">
                <a:effectLst/>
              </a:rPr>
              <a:t>シリアルクロック</a:t>
            </a:r>
            <a:r>
              <a:rPr lang="en-US" altLang="ja-JP" dirty="0" smtClean="0">
                <a:effectLst/>
              </a:rPr>
              <a:t>)</a:t>
            </a:r>
            <a:r>
              <a:rPr lang="ja-JP" altLang="en-US" dirty="0" smtClean="0">
                <a:effectLst/>
              </a:rPr>
              <a:t>でマスタとスレーブ間のデータ通信を行う</a:t>
            </a:r>
            <a:endParaRPr lang="en-US" altLang="ja-JP" dirty="0" smtClean="0">
              <a:effectLst/>
            </a:endParaRPr>
          </a:p>
          <a:p>
            <a:r>
              <a:rPr kumimoji="1" lang="en-US" altLang="ja-JP" dirty="0" smtClean="0">
                <a:effectLst/>
              </a:rPr>
              <a:t>	</a:t>
            </a:r>
            <a:r>
              <a:rPr kumimoji="1" lang="ja-JP" altLang="en-US" dirty="0" smtClean="0">
                <a:effectLst/>
              </a:rPr>
              <a:t>スレーブにデータを送る場合は上のほうほうで、もらう方は下の方法で通信をする</a:t>
            </a:r>
            <a:endParaRPr kumimoji="1" lang="ja-JP" altLang="en-US" dirty="0"/>
          </a:p>
        </p:txBody>
      </p:sp>
      <p:sp>
        <p:nvSpPr>
          <p:cNvPr id="4" name="スライド番号プレースホルダー 3"/>
          <p:cNvSpPr>
            <a:spLocks noGrp="1"/>
          </p:cNvSpPr>
          <p:nvPr>
            <p:ph type="sldNum" sz="quarter" idx="10"/>
          </p:nvPr>
        </p:nvSpPr>
        <p:spPr/>
        <p:txBody>
          <a:bodyPr/>
          <a:lstStyle/>
          <a:p>
            <a:fld id="{DDDBDACA-1154-428C-A237-7B167C3A1C2D}" type="slidenum">
              <a:rPr kumimoji="1" lang="ja-JP" altLang="en-US" smtClean="0"/>
              <a:t>18</a:t>
            </a:fld>
            <a:endParaRPr kumimoji="1" lang="ja-JP" altLang="en-US"/>
          </a:p>
        </p:txBody>
      </p:sp>
    </p:spTree>
    <p:extLst>
      <p:ext uri="{BB962C8B-B14F-4D97-AF65-F5344CB8AC3E}">
        <p14:creationId xmlns:p14="http://schemas.microsoft.com/office/powerpoint/2010/main" val="3319047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DDBDACA-1154-428C-A237-7B167C3A1C2D}" type="slidenum">
              <a:rPr kumimoji="1" lang="ja-JP" altLang="en-US" smtClean="0"/>
              <a:t>19</a:t>
            </a:fld>
            <a:endParaRPr kumimoji="1" lang="ja-JP" altLang="en-US"/>
          </a:p>
        </p:txBody>
      </p:sp>
    </p:spTree>
    <p:extLst>
      <p:ext uri="{BB962C8B-B14F-4D97-AF65-F5344CB8AC3E}">
        <p14:creationId xmlns:p14="http://schemas.microsoft.com/office/powerpoint/2010/main" val="3403873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研究背景です</a:t>
            </a:r>
            <a:endParaRPr kumimoji="1" lang="en-US" altLang="ja-JP" dirty="0" smtClean="0"/>
          </a:p>
          <a:p>
            <a:r>
              <a:rPr kumimoji="1" lang="ja-JP" altLang="en-US" dirty="0" smtClean="0"/>
              <a:t>私は、日本航空宇宙学会が主催する、飛行ロボットコンテストに参加しようとしました</a:t>
            </a:r>
            <a:endParaRPr kumimoji="1" lang="en-US" altLang="ja-JP" dirty="0" smtClean="0"/>
          </a:p>
          <a:p>
            <a:r>
              <a:rPr kumimoji="1" lang="ja-JP" altLang="en-US" dirty="0" smtClean="0"/>
              <a:t>この飛行ロボコンは市販品の機体を使用するのではなく、自作した機体で競い合う大会で</a:t>
            </a:r>
            <a:endParaRPr kumimoji="1" lang="en-US" altLang="ja-JP" dirty="0" smtClean="0"/>
          </a:p>
          <a:p>
            <a:r>
              <a:rPr kumimoji="1" lang="ja-JP" altLang="en-US" dirty="0" smtClean="0"/>
              <a:t>（第１回大会は２００６年１月１５日に固定翼、飛行船の</a:t>
            </a:r>
            <a:r>
              <a:rPr kumimoji="1" lang="en-US" altLang="ja-JP" dirty="0" smtClean="0"/>
              <a:t>2</a:t>
            </a:r>
            <a:r>
              <a:rPr kumimoji="1" lang="ja-JP" altLang="en-US" dirty="0" smtClean="0"/>
              <a:t>部門で開催、</a:t>
            </a:r>
            <a:endParaRPr kumimoji="1" lang="en-US" altLang="ja-JP" dirty="0" smtClean="0"/>
          </a:p>
          <a:p>
            <a:r>
              <a:rPr kumimoji="1" lang="ja-JP" altLang="en-US" dirty="0" smtClean="0"/>
              <a:t>マルチコプタ部門は２０１５年の</a:t>
            </a:r>
            <a:r>
              <a:rPr kumimoji="1" lang="en-US" altLang="ja-JP" dirty="0" smtClean="0"/>
              <a:t>11</a:t>
            </a:r>
            <a:r>
              <a:rPr kumimoji="1" lang="ja-JP" altLang="en-US" dirty="0" smtClean="0"/>
              <a:t>回大会から始まり、）</a:t>
            </a:r>
            <a:endParaRPr kumimoji="1" lang="en-US" altLang="ja-JP" dirty="0" smtClean="0"/>
          </a:p>
          <a:p>
            <a:r>
              <a:rPr kumimoji="1" lang="ja-JP" altLang="en-US" dirty="0" smtClean="0"/>
              <a:t>私は自作したドローンでマルチコプタ部門に参加しようと試みた</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DDDBDACA-1154-428C-A237-7B167C3A1C2D}" type="slidenum">
              <a:rPr kumimoji="1" lang="ja-JP" altLang="en-US" smtClean="0"/>
              <a:t>2</a:t>
            </a:fld>
            <a:endParaRPr kumimoji="1" lang="ja-JP" altLang="en-US"/>
          </a:p>
        </p:txBody>
      </p:sp>
    </p:spTree>
    <p:extLst>
      <p:ext uri="{BB962C8B-B14F-4D97-AF65-F5344CB8AC3E}">
        <p14:creationId xmlns:p14="http://schemas.microsoft.com/office/powerpoint/2010/main" val="42755412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ジャイロセンサと通信するには決まった方法で通信する必要がある。</a:t>
            </a:r>
            <a:endParaRPr kumimoji="1" lang="en-US" altLang="ja-JP" dirty="0" smtClean="0"/>
          </a:p>
          <a:p>
            <a:r>
              <a:rPr kumimoji="1" lang="ja-JP" altLang="en-US" dirty="0" smtClean="0"/>
              <a:t>ジャイロセンサのマニュアルが英語で書かれているため翻訳し解読するのにも時間が掛かった</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DDDBDACA-1154-428C-A237-7B167C3A1C2D}" type="slidenum">
              <a:rPr kumimoji="1" lang="ja-JP" altLang="en-US" smtClean="0"/>
              <a:t>20</a:t>
            </a:fld>
            <a:endParaRPr kumimoji="1" lang="ja-JP" altLang="en-US"/>
          </a:p>
        </p:txBody>
      </p:sp>
    </p:spTree>
    <p:extLst>
      <p:ext uri="{BB962C8B-B14F-4D97-AF65-F5344CB8AC3E}">
        <p14:creationId xmlns:p14="http://schemas.microsoft.com/office/powerpoint/2010/main" val="34602461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DDDBDACA-1154-428C-A237-7B167C3A1C2D}" type="slidenum">
              <a:rPr kumimoji="1" lang="ja-JP" altLang="en-US" smtClean="0"/>
              <a:t>21</a:t>
            </a:fld>
            <a:endParaRPr kumimoji="1" lang="ja-JP" altLang="en-US"/>
          </a:p>
        </p:txBody>
      </p:sp>
    </p:spTree>
    <p:extLst>
      <p:ext uri="{BB962C8B-B14F-4D97-AF65-F5344CB8AC3E}">
        <p14:creationId xmlns:p14="http://schemas.microsoft.com/office/powerpoint/2010/main" val="7556522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上がジャイロセンサの角速度のデータで、下が台形法を使用した値となっていますが</a:t>
            </a:r>
            <a:endParaRPr kumimoji="1" lang="en-US" altLang="ja-JP" dirty="0" smtClean="0"/>
          </a:p>
          <a:p>
            <a:r>
              <a:rPr kumimoji="1" lang="ja-JP" altLang="en-US" dirty="0" smtClean="0"/>
              <a:t>この値はデータの送受信用の値であり物理量ではないことから</a:t>
            </a:r>
            <a:endParaRPr kumimoji="1" lang="en-US" altLang="ja-JP" dirty="0" smtClean="0"/>
          </a:p>
          <a:p>
            <a:r>
              <a:rPr kumimoji="1" lang="ja-JP" altLang="en-US" dirty="0" smtClean="0"/>
              <a:t>このデータの大きさがどれくらいなのかは不明であります</a:t>
            </a:r>
            <a:endParaRPr kumimoji="1" lang="ja-JP" altLang="en-US" dirty="0"/>
          </a:p>
        </p:txBody>
      </p:sp>
      <p:sp>
        <p:nvSpPr>
          <p:cNvPr id="4" name="スライド番号プレースホルダー 3"/>
          <p:cNvSpPr>
            <a:spLocks noGrp="1"/>
          </p:cNvSpPr>
          <p:nvPr>
            <p:ph type="sldNum" sz="quarter" idx="10"/>
          </p:nvPr>
        </p:nvSpPr>
        <p:spPr/>
        <p:txBody>
          <a:bodyPr/>
          <a:lstStyle/>
          <a:p>
            <a:fld id="{DDDBDACA-1154-428C-A237-7B167C3A1C2D}" type="slidenum">
              <a:rPr kumimoji="1" lang="ja-JP" altLang="en-US" smtClean="0"/>
              <a:t>22</a:t>
            </a:fld>
            <a:endParaRPr kumimoji="1" lang="ja-JP" altLang="en-US"/>
          </a:p>
        </p:txBody>
      </p:sp>
    </p:spTree>
    <p:extLst>
      <p:ext uri="{BB962C8B-B14F-4D97-AF65-F5344CB8AC3E}">
        <p14:creationId xmlns:p14="http://schemas.microsoft.com/office/powerpoint/2010/main" val="21994827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DDBDACA-1154-428C-A237-7B167C3A1C2D}" type="slidenum">
              <a:rPr kumimoji="1" lang="ja-JP" altLang="en-US" smtClean="0"/>
              <a:t>23</a:t>
            </a:fld>
            <a:endParaRPr kumimoji="1" lang="ja-JP" altLang="en-US"/>
          </a:p>
        </p:txBody>
      </p:sp>
    </p:spTree>
    <p:extLst>
      <p:ext uri="{BB962C8B-B14F-4D97-AF65-F5344CB8AC3E}">
        <p14:creationId xmlns:p14="http://schemas.microsoft.com/office/powerpoint/2010/main" val="3384613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effectLst/>
              </a:rPr>
              <a:t>私が製作するドローンに関してですが、</a:t>
            </a:r>
            <a:endParaRPr lang="en-US" altLang="ja-JP"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effectLst/>
              </a:rPr>
              <a:t>そのドローンがどのようにして飛ぶのかというのは。</a:t>
            </a:r>
            <a:endParaRPr lang="en-US" altLang="ja-JP"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effectLst/>
              </a:rPr>
              <a:t>４枚ほどのプロペラがこのように左右非対称で同時に回転して飛び</a:t>
            </a:r>
            <a:endParaRPr lang="en-US" altLang="ja-JP"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effectLst/>
              </a:rPr>
              <a:t>それぞれのプロペラの回転速度の変化により前進や後退をします</a:t>
            </a:r>
            <a:endParaRPr lang="en-US" altLang="ja-JP"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effectLst/>
              </a:rPr>
              <a:t>この左右非対称の回転により、機体がぐらつかずに飛行ができます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DDDBDACA-1154-428C-A237-7B167C3A1C2D}" type="slidenum">
              <a:rPr kumimoji="1" lang="ja-JP" altLang="en-US" smtClean="0"/>
              <a:t>3</a:t>
            </a:fld>
            <a:endParaRPr kumimoji="1" lang="ja-JP" altLang="en-US"/>
          </a:p>
        </p:txBody>
      </p:sp>
    </p:spTree>
    <p:extLst>
      <p:ext uri="{BB962C8B-B14F-4D97-AF65-F5344CB8AC3E}">
        <p14:creationId xmlns:p14="http://schemas.microsoft.com/office/powerpoint/2010/main" val="1181540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effectLst/>
              </a:rPr>
              <a:t>ドローンの制御構造は</a:t>
            </a:r>
            <a:endParaRPr lang="en-US" altLang="ja-JP" dirty="0" smtClean="0">
              <a:effectLst/>
            </a:endParaRPr>
          </a:p>
          <a:p>
            <a:r>
              <a:rPr lang="ja-JP" altLang="en-US" dirty="0" smtClean="0">
                <a:effectLst/>
              </a:rPr>
              <a:t>送信機からの指示を受信機で受け取りマイコン内でセンサーからのデータとともに処理することで出力するデータを出す。</a:t>
            </a:r>
            <a:endParaRPr lang="en-US" altLang="ja-JP"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その後、</a:t>
            </a:r>
            <a:r>
              <a:rPr lang="en-US" altLang="ja-JP" dirty="0" smtClean="0"/>
              <a:t>ESC</a:t>
            </a:r>
            <a:r>
              <a:rPr lang="ja-JP" altLang="en-US" dirty="0" smtClean="0"/>
              <a:t>に送りその信号でモーターを回転させる。）</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この</a:t>
            </a:r>
            <a:r>
              <a:rPr lang="en-US" altLang="ja-JP" dirty="0" smtClean="0"/>
              <a:t>ESC</a:t>
            </a:r>
            <a:r>
              <a:rPr lang="ja-JP" altLang="en-US" dirty="0" smtClean="0"/>
              <a:t>とはマイコンからの信号によりモーターの回転速度を制御するモータードライバーの一種です。</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そして</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自作するにあたって、一番時間をかけて取り組む内容がこちらの赤で囲まれている部分です</a:t>
            </a:r>
            <a:endParaRPr kumimoji="1" lang="en-US" altLang="ja-JP" dirty="0" smtClean="0"/>
          </a:p>
          <a:p>
            <a:endParaRPr lang="en-US" altLang="ja-JP" dirty="0" smtClean="0"/>
          </a:p>
          <a:p>
            <a:endParaRPr lang="en-US" altLang="ja-JP" dirty="0" smtClean="0"/>
          </a:p>
        </p:txBody>
      </p:sp>
      <p:sp>
        <p:nvSpPr>
          <p:cNvPr id="4" name="スライド番号プレースホルダー 3"/>
          <p:cNvSpPr>
            <a:spLocks noGrp="1"/>
          </p:cNvSpPr>
          <p:nvPr>
            <p:ph type="sldNum" sz="quarter" idx="10"/>
          </p:nvPr>
        </p:nvSpPr>
        <p:spPr/>
        <p:txBody>
          <a:bodyPr/>
          <a:lstStyle/>
          <a:p>
            <a:fld id="{DDDBDACA-1154-428C-A237-7B167C3A1C2D}" type="slidenum">
              <a:rPr kumimoji="1" lang="ja-JP" altLang="en-US" smtClean="0"/>
              <a:t>4</a:t>
            </a:fld>
            <a:endParaRPr kumimoji="1" lang="ja-JP" altLang="en-US"/>
          </a:p>
        </p:txBody>
      </p:sp>
    </p:spTree>
    <p:extLst>
      <p:ext uri="{BB962C8B-B14F-4D97-AF65-F5344CB8AC3E}">
        <p14:creationId xmlns:p14="http://schemas.microsoft.com/office/powerpoint/2010/main" val="3783356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何故かというと自作すると、このようにプログラムの種類が多く</a:t>
            </a:r>
            <a:endParaRPr kumimoji="1" lang="en-US" altLang="ja-JP" dirty="0" smtClean="0"/>
          </a:p>
          <a:p>
            <a:r>
              <a:rPr kumimoji="1" lang="ja-JP" altLang="en-US" dirty="0" smtClean="0"/>
              <a:t>特に赤字で書かれているプログラムがややこしく</a:t>
            </a:r>
            <a:endParaRPr kumimoji="1" lang="en-US" altLang="ja-JP" dirty="0" smtClean="0"/>
          </a:p>
          <a:p>
            <a:r>
              <a:rPr kumimoji="1" lang="ja-JP" altLang="en-US" dirty="0" smtClean="0"/>
              <a:t>かなりの時間を費やした</a:t>
            </a:r>
            <a:endParaRPr kumimoji="1" lang="ja-JP" altLang="en-US" dirty="0"/>
          </a:p>
        </p:txBody>
      </p:sp>
      <p:sp>
        <p:nvSpPr>
          <p:cNvPr id="4" name="スライド番号プレースホルダー 3"/>
          <p:cNvSpPr>
            <a:spLocks noGrp="1"/>
          </p:cNvSpPr>
          <p:nvPr>
            <p:ph type="sldNum" sz="quarter" idx="10"/>
          </p:nvPr>
        </p:nvSpPr>
        <p:spPr/>
        <p:txBody>
          <a:bodyPr/>
          <a:lstStyle/>
          <a:p>
            <a:fld id="{DDDBDACA-1154-428C-A237-7B167C3A1C2D}" type="slidenum">
              <a:rPr kumimoji="1" lang="ja-JP" altLang="en-US" smtClean="0"/>
              <a:t>5</a:t>
            </a:fld>
            <a:endParaRPr kumimoji="1" lang="ja-JP" altLang="en-US"/>
          </a:p>
        </p:txBody>
      </p:sp>
    </p:spTree>
    <p:extLst>
      <p:ext uri="{BB962C8B-B14F-4D97-AF65-F5344CB8AC3E}">
        <p14:creationId xmlns:p14="http://schemas.microsoft.com/office/powerpoint/2010/main" val="3374077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ドローンの制御は</a:t>
            </a:r>
            <a:endParaRPr kumimoji="1" lang="en-US" altLang="ja-JP" dirty="0" smtClean="0"/>
          </a:p>
          <a:p>
            <a:r>
              <a:rPr kumimoji="1" lang="ja-JP" altLang="en-US" dirty="0" smtClean="0"/>
              <a:t>更に制御プログラムに少しの不備があるだけですぐに墜落したりそもそも飛ばなかったりすることから</a:t>
            </a:r>
            <a:endParaRPr kumimoji="1" lang="en-US" altLang="ja-JP" dirty="0" smtClean="0"/>
          </a:p>
          <a:p>
            <a:r>
              <a:rPr kumimoji="1" lang="ja-JP" altLang="en-US" dirty="0" smtClean="0"/>
              <a:t>なれなかったり、初めて自作をする人はかなりの時間が掛かります</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DDDBDACA-1154-428C-A237-7B167C3A1C2D}" type="slidenum">
              <a:rPr kumimoji="1" lang="ja-JP" altLang="en-US" smtClean="0"/>
              <a:t>6</a:t>
            </a:fld>
            <a:endParaRPr kumimoji="1" lang="ja-JP" altLang="en-US"/>
          </a:p>
        </p:txBody>
      </p:sp>
    </p:spTree>
    <p:extLst>
      <p:ext uri="{BB962C8B-B14F-4D97-AF65-F5344CB8AC3E}">
        <p14:creationId xmlns:p14="http://schemas.microsoft.com/office/powerpoint/2010/main" val="2454496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このことにより、製作スケジュールがこのようとなり</a:t>
            </a:r>
            <a:endParaRPr kumimoji="1" lang="en-US" altLang="ja-JP" dirty="0" smtClean="0"/>
          </a:p>
          <a:p>
            <a:r>
              <a:rPr kumimoji="1" lang="ja-JP" altLang="en-US" dirty="0" smtClean="0"/>
              <a:t>飛行ロボコンのエントリー締切に間に合わず参加を断念する形となってしまいました。</a:t>
            </a:r>
            <a:endParaRPr kumimoji="1" lang="en-US" altLang="ja-JP" dirty="0" smtClean="0"/>
          </a:p>
          <a:p>
            <a:r>
              <a:rPr kumimoji="1" lang="ja-JP" altLang="en-US" dirty="0" smtClean="0"/>
              <a:t>ですが、ここまで来たのだから最後まで作りたいことから</a:t>
            </a:r>
            <a:endParaRPr kumimoji="1" lang="ja-JP" altLang="en-US" dirty="0"/>
          </a:p>
        </p:txBody>
      </p:sp>
      <p:sp>
        <p:nvSpPr>
          <p:cNvPr id="4" name="スライド番号プレースホルダー 3"/>
          <p:cNvSpPr>
            <a:spLocks noGrp="1"/>
          </p:cNvSpPr>
          <p:nvPr>
            <p:ph type="sldNum" sz="quarter" idx="10"/>
          </p:nvPr>
        </p:nvSpPr>
        <p:spPr/>
        <p:txBody>
          <a:bodyPr/>
          <a:lstStyle/>
          <a:p>
            <a:fld id="{DDDBDACA-1154-428C-A237-7B167C3A1C2D}" type="slidenum">
              <a:rPr kumimoji="1" lang="ja-JP" altLang="en-US" smtClean="0"/>
              <a:t>7</a:t>
            </a:fld>
            <a:endParaRPr kumimoji="1" lang="ja-JP" altLang="en-US"/>
          </a:p>
        </p:txBody>
      </p:sp>
    </p:spTree>
    <p:extLst>
      <p:ext uri="{BB962C8B-B14F-4D97-AF65-F5344CB8AC3E}">
        <p14:creationId xmlns:p14="http://schemas.microsoft.com/office/powerpoint/2010/main" val="673236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effectLst/>
              </a:rPr>
              <a:t>研究の目的は安定飛行ができるドローンの開発、</a:t>
            </a:r>
            <a:endParaRPr lang="en-US" altLang="ja-JP"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effectLst/>
              </a:rPr>
              <a:t>そして</a:t>
            </a:r>
            <a:endParaRPr lang="en-US" altLang="ja-JP"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effectLst/>
              </a:rPr>
              <a:t>製作に関わる制御の知識を学ぶことを目的とする</a:t>
            </a:r>
            <a:r>
              <a:rPr lang="en-US" altLang="ja-JP" dirty="0" smtClean="0">
                <a:effectLst/>
              </a:rPr>
              <a:t>.</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DDDBDACA-1154-428C-A237-7B167C3A1C2D}" type="slidenum">
              <a:rPr kumimoji="1" lang="ja-JP" altLang="en-US" smtClean="0"/>
              <a:t>8</a:t>
            </a:fld>
            <a:endParaRPr kumimoji="1" lang="ja-JP" altLang="en-US"/>
          </a:p>
        </p:txBody>
      </p:sp>
    </p:spTree>
    <p:extLst>
      <p:ext uri="{BB962C8B-B14F-4D97-AF65-F5344CB8AC3E}">
        <p14:creationId xmlns:p14="http://schemas.microsoft.com/office/powerpoint/2010/main" val="2677740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始めにフレーム製作について説明します</a:t>
            </a:r>
            <a:endParaRPr kumimoji="1" lang="ja-JP" altLang="en-US" dirty="0"/>
          </a:p>
        </p:txBody>
      </p:sp>
      <p:sp>
        <p:nvSpPr>
          <p:cNvPr id="4" name="スライド番号プレースホルダー 3"/>
          <p:cNvSpPr>
            <a:spLocks noGrp="1"/>
          </p:cNvSpPr>
          <p:nvPr>
            <p:ph type="sldNum" sz="quarter" idx="10"/>
          </p:nvPr>
        </p:nvSpPr>
        <p:spPr/>
        <p:txBody>
          <a:bodyPr/>
          <a:lstStyle/>
          <a:p>
            <a:fld id="{DDDBDACA-1154-428C-A237-7B167C3A1C2D}" type="slidenum">
              <a:rPr kumimoji="1" lang="ja-JP" altLang="en-US" smtClean="0"/>
              <a:t>9</a:t>
            </a:fld>
            <a:endParaRPr kumimoji="1" lang="ja-JP" altLang="en-US"/>
          </a:p>
        </p:txBody>
      </p:sp>
    </p:spTree>
    <p:extLst>
      <p:ext uri="{BB962C8B-B14F-4D97-AF65-F5344CB8AC3E}">
        <p14:creationId xmlns:p14="http://schemas.microsoft.com/office/powerpoint/2010/main" val="3733896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b="1"/>
            </a:lvl1pPr>
          </a:lstStyle>
          <a:p>
            <a:r>
              <a:rPr lang="ja-JP" altLang="en-US" dirty="0" smtClean="0"/>
              <a:t>マスター タイトルの書式設定</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dirty="0" smtClean="0"/>
              <a:t>マスター サブタイトルの書式設定</a:t>
            </a:r>
            <a:endParaRPr lang="en-US" dirty="0"/>
          </a:p>
        </p:txBody>
      </p:sp>
      <p:sp>
        <p:nvSpPr>
          <p:cNvPr id="7" name="Date Placeholder 6"/>
          <p:cNvSpPr>
            <a:spLocks noGrp="1"/>
          </p:cNvSpPr>
          <p:nvPr>
            <p:ph type="dt" sz="half" idx="10"/>
          </p:nvPr>
        </p:nvSpPr>
        <p:spPr/>
        <p:txBody>
          <a:bodyPr/>
          <a:lstStyle/>
          <a:p>
            <a:fld id="{2814C294-1403-4C3B-B1DC-6847285F6F58}" type="datetime1">
              <a:rPr kumimoji="1" lang="ja-JP" altLang="en-US" smtClean="0"/>
              <a:t>2018/2/15</a:t>
            </a:fld>
            <a:endParaRPr kumimoji="1" lang="ja-JP" altLang="en-US"/>
          </a:p>
        </p:txBody>
      </p:sp>
      <p:sp>
        <p:nvSpPr>
          <p:cNvPr id="8" name="Slide Number Placeholder 7"/>
          <p:cNvSpPr>
            <a:spLocks noGrp="1"/>
          </p:cNvSpPr>
          <p:nvPr>
            <p:ph type="sldNum" sz="quarter" idx="11"/>
          </p:nvPr>
        </p:nvSpPr>
        <p:spPr/>
        <p:txBody>
          <a:bodyPr/>
          <a:lstStyle>
            <a:lvl1pPr>
              <a:defRPr sz="2000">
                <a:latin typeface="HGS創英角ｺﾞｼｯｸUB" panose="020B0900000000000000" pitchFamily="50" charset="-128"/>
                <a:ea typeface="HGS創英角ｺﾞｼｯｸUB" panose="020B0900000000000000" pitchFamily="50" charset="-128"/>
              </a:defRPr>
            </a:lvl1pPr>
          </a:lstStyle>
          <a:p>
            <a:fld id="{687B4116-10FC-4ABA-B573-0A84E982BA29}" type="slidenum">
              <a:rPr lang="ja-JP" altLang="en-US" smtClean="0"/>
              <a:pPr/>
              <a:t>‹#›</a:t>
            </a:fld>
            <a:endParaRPr lang="ja-JP" altLang="en-US" dirty="0"/>
          </a:p>
        </p:txBody>
      </p:sp>
      <p:sp>
        <p:nvSpPr>
          <p:cNvPr id="9" name="Footer Placeholder 8"/>
          <p:cNvSpPr>
            <a:spLocks noGrp="1"/>
          </p:cNvSpPr>
          <p:nvPr>
            <p:ph type="ftr" sz="quarter" idx="12"/>
          </p:nvPr>
        </p:nvSpPr>
        <p:spPr/>
        <p:txBody>
          <a:bodyPr/>
          <a:lstStyle/>
          <a:p>
            <a:endParaRPr kumimoji="1" lang="ja-JP"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fld id="{D8C0DA32-9C84-4B94-BE6C-59A53270A31F}" type="datetime1">
              <a:rPr kumimoji="1" lang="ja-JP" altLang="en-US" smtClean="0"/>
              <a:t>2018/2/15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87B4116-10FC-4ABA-B573-0A84E982BA29}" type="slidenum">
              <a:rPr kumimoji="1" lang="ja-JP" altLang="en-US" smtClean="0"/>
              <a:t>‹#›</a:t>
            </a:fld>
            <a:endParaRPr kumimoji="1" lang="ja-JP" alt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fld id="{7D302FCE-9589-4A44-A0A3-769AA614F08C}" type="datetime1">
              <a:rPr kumimoji="1" lang="ja-JP" altLang="en-US" smtClean="0"/>
              <a:t>2018/2/15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87B4116-10FC-4ABA-B573-0A84E982BA29}" type="slidenum">
              <a:rPr kumimoji="1" lang="ja-JP" altLang="en-US" smtClean="0"/>
              <a:t>‹#›</a:t>
            </a:fld>
            <a:endParaRPr kumimoji="1" lang="ja-JP"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b="1"/>
            </a:lvl1pPr>
          </a:lstStyle>
          <a:p>
            <a:r>
              <a:rPr lang="ja-JP" altLang="en-US" dirty="0" smtClean="0"/>
              <a:t>マスター タイトルの書式設定</a:t>
            </a:r>
            <a:endParaRPr lang="en-US" dirty="0"/>
          </a:p>
        </p:txBody>
      </p:sp>
      <p:sp>
        <p:nvSpPr>
          <p:cNvPr id="3" name="Content Placeholder 2"/>
          <p:cNvSpPr>
            <a:spLocks noGrp="1"/>
          </p:cNvSpPr>
          <p:nvPr>
            <p:ph idx="1"/>
          </p:nvPr>
        </p:nvSpPr>
        <p:spPr/>
        <p:txBody>
          <a:bodyPr>
            <a:normAutofit/>
          </a:bodyPr>
          <a:lstStyle>
            <a:lvl1pPr>
              <a:defRPr sz="32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a:lvl6pPr>
            <a:lvl7pPr>
              <a:defRPr/>
            </a:lvl7pPr>
            <a:lvl8pPr>
              <a:defRPr/>
            </a:lvl8pPr>
            <a:lvl9pPr>
              <a:buFont typeface="Arial" pitchFamily="34" charset="0"/>
              <a:buChar char="•"/>
              <a:defRPr/>
            </a:lvl9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US" dirty="0" smtClean="0"/>
          </a:p>
        </p:txBody>
      </p:sp>
      <p:sp>
        <p:nvSpPr>
          <p:cNvPr id="4" name="Date Placeholder 3"/>
          <p:cNvSpPr>
            <a:spLocks noGrp="1"/>
          </p:cNvSpPr>
          <p:nvPr>
            <p:ph type="dt" sz="half" idx="10"/>
          </p:nvPr>
        </p:nvSpPr>
        <p:spPr/>
        <p:txBody>
          <a:bodyPr/>
          <a:lstStyle/>
          <a:p>
            <a:fld id="{9479F246-2A84-4E36-9C35-74F5F5978C2B}" type="datetime1">
              <a:rPr kumimoji="1" lang="ja-JP" altLang="en-US" smtClean="0"/>
              <a:t>2018/2/15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a:solidFill>
                  <a:schemeClr val="tx1"/>
                </a:solidFill>
                <a:latin typeface="HGS創英角ｺﾞｼｯｸUB" panose="020B0900000000000000" pitchFamily="50" charset="-128"/>
                <a:ea typeface="HGS創英角ｺﾞｼｯｸUB" panose="020B0900000000000000" pitchFamily="50" charset="-128"/>
              </a:defRPr>
            </a:lvl1pPr>
          </a:lstStyle>
          <a:p>
            <a:fld id="{687B4116-10FC-4ABA-B573-0A84E982BA29}" type="slidenum">
              <a:rPr lang="ja-JP" altLang="en-US" smtClean="0"/>
              <a:pPr/>
              <a:t>‹#›</a:t>
            </a:fld>
            <a:endParaRPr lang="ja-JP" alt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メイリオ" panose="020B0604030504040204" pitchFamily="50" charset="-128"/>
                <a:ea typeface="メイリオ" panose="020B0604030504040204" pitchFamily="50" charset="-128"/>
                <a:cs typeface="+mj-cs"/>
              </a:defRPr>
            </a:lvl1pPr>
          </a:lstStyle>
          <a:p>
            <a:r>
              <a:rPr lang="ja-JP" altLang="en-US" dirty="0" smtClean="0"/>
              <a:t>マスター タイトルの書式設定</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solidFill>
                <a:latin typeface="メイリオ" panose="020B0604030504040204" pitchFamily="50" charset="-128"/>
                <a:ea typeface="メイリオ" panose="020B0604030504040204" pitchFamily="50" charset="-128"/>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dirty="0" smtClean="0"/>
              <a:t>マスター テキストの書式設定</a:t>
            </a:r>
          </a:p>
        </p:txBody>
      </p:sp>
      <p:sp>
        <p:nvSpPr>
          <p:cNvPr id="4" name="Date Placeholder 3"/>
          <p:cNvSpPr>
            <a:spLocks noGrp="1"/>
          </p:cNvSpPr>
          <p:nvPr>
            <p:ph type="dt" sz="half" idx="10"/>
          </p:nvPr>
        </p:nvSpPr>
        <p:spPr/>
        <p:txBody>
          <a:bodyPr/>
          <a:lstStyle/>
          <a:p>
            <a:fld id="{FF258DDA-7F6D-4CD9-A1AE-DE13239E936F}" type="datetime1">
              <a:rPr kumimoji="1" lang="ja-JP" altLang="en-US" smtClean="0"/>
              <a:t>2018/2/15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87B4116-10FC-4ABA-B573-0A84E982BA29}" type="slidenum">
              <a:rPr kumimoji="1" lang="ja-JP" altLang="en-US" smtClean="0"/>
              <a:t>‹#›</a:t>
            </a:fld>
            <a:endParaRPr kumimoji="1" lang="ja-JP" altLang="en-US"/>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メイリオ" panose="020B0604030504040204" pitchFamily="50" charset="-128"/>
                <a:ea typeface="メイリオ" panose="020B0604030504040204" pitchFamily="50" charset="-128"/>
              </a:defRPr>
            </a:lvl1pPr>
          </a:lstStyle>
          <a:p>
            <a:r>
              <a:rPr lang="ja-JP" altLang="en-US" dirty="0" smtClean="0"/>
              <a:t>マスター タイトルの書式設定</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400">
                <a:latin typeface="メイリオ" panose="020B0604030504040204" pitchFamily="50" charset="-128"/>
                <a:ea typeface="メイリオ" panose="020B0604030504040204" pitchFamily="50" charset="-128"/>
              </a:defRPr>
            </a:lvl1pPr>
            <a:lvl2pPr>
              <a:defRPr sz="1600">
                <a:latin typeface="メイリオ" panose="020B0604030504040204" pitchFamily="50" charset="-128"/>
                <a:ea typeface="メイリオ" panose="020B0604030504040204" pitchFamily="50" charset="-128"/>
              </a:defRPr>
            </a:lvl2pPr>
            <a:lvl3pPr>
              <a:defRPr sz="1600">
                <a:latin typeface="メイリオ" panose="020B0604030504040204" pitchFamily="50" charset="-128"/>
                <a:ea typeface="メイリオ" panose="020B0604030504040204" pitchFamily="50" charset="-128"/>
              </a:defRPr>
            </a:lvl3pPr>
            <a:lvl4pPr>
              <a:defRPr sz="1600">
                <a:latin typeface="メイリオ" panose="020B0604030504040204" pitchFamily="50" charset="-128"/>
                <a:ea typeface="メイリオ" panose="020B0604030504040204" pitchFamily="50" charset="-128"/>
              </a:defRPr>
            </a:lvl4pPr>
            <a:lvl5pPr>
              <a:defRPr sz="1600">
                <a:latin typeface="メイリオ" panose="020B0604030504040204" pitchFamily="50" charset="-128"/>
                <a:ea typeface="メイリオ" panose="020B0604030504040204" pitchFamily="50" charset="-128"/>
              </a:defRPr>
            </a:lvl5pPr>
            <a:lvl6pPr>
              <a:defRPr sz="1600"/>
            </a:lvl6pPr>
            <a:lvl7pPr>
              <a:defRPr sz="1600"/>
            </a:lvl7pPr>
            <a:lvl8pPr>
              <a:defRPr sz="1600"/>
            </a:lvl8pPr>
            <a:lvl9pPr>
              <a:defRPr sz="1600"/>
            </a:lvl9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US" dirty="0" smtClean="0"/>
          </a:p>
        </p:txBody>
      </p:sp>
      <p:sp>
        <p:nvSpPr>
          <p:cNvPr id="5" name="Date Placeholder 4"/>
          <p:cNvSpPr>
            <a:spLocks noGrp="1"/>
          </p:cNvSpPr>
          <p:nvPr>
            <p:ph type="dt" sz="half" idx="10"/>
          </p:nvPr>
        </p:nvSpPr>
        <p:spPr/>
        <p:txBody>
          <a:bodyPr/>
          <a:lstStyle/>
          <a:p>
            <a:fld id="{B7814160-72D4-4D58-8565-02B1B25142A7}" type="datetime1">
              <a:rPr kumimoji="1" lang="ja-JP" altLang="en-US" smtClean="0"/>
              <a:t>2018/2/15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87B4116-10FC-4ABA-B573-0A84E982BA29}" type="slidenum">
              <a:rPr kumimoji="1" lang="ja-JP" altLang="en-US" smtClean="0"/>
              <a:t>‹#›</a:t>
            </a:fld>
            <a:endParaRPr kumimoji="1" lang="ja-JP" altLang="en-US"/>
          </a:p>
        </p:txBody>
      </p:sp>
      <p:sp>
        <p:nvSpPr>
          <p:cNvPr id="9" name="Content Placeholder 8"/>
          <p:cNvSpPr>
            <a:spLocks noGrp="1"/>
          </p:cNvSpPr>
          <p:nvPr>
            <p:ph sz="quarter" idx="13"/>
          </p:nvPr>
        </p:nvSpPr>
        <p:spPr>
          <a:xfrm>
            <a:off x="365760" y="1600200"/>
            <a:ext cx="4041648" cy="4526280"/>
          </a:xfrm>
        </p:spPr>
        <p:txBody>
          <a:bodyPr/>
          <a:lstStyle>
            <a:lvl1pPr>
              <a:defRPr>
                <a:latin typeface="メイリオ" panose="020B0604030504040204" pitchFamily="50" charset="-128"/>
                <a:ea typeface="メイリオ" panose="020B0604030504040204" pitchFamily="50" charset="-128"/>
              </a:defRPr>
            </a:lvl1pPr>
            <a:lvl2pPr>
              <a:defRPr>
                <a:latin typeface="メイリオ" panose="020B0604030504040204" pitchFamily="50" charset="-128"/>
                <a:ea typeface="メイリオ" panose="020B0604030504040204" pitchFamily="50" charset="-128"/>
              </a:defRPr>
            </a:lvl2pPr>
            <a:lvl3pPr>
              <a:defRPr>
                <a:latin typeface="メイリオ" panose="020B0604030504040204" pitchFamily="50" charset="-128"/>
                <a:ea typeface="メイリオ" panose="020B0604030504040204" pitchFamily="50" charset="-128"/>
              </a:defRPr>
            </a:lvl3pPr>
            <a:lvl4pPr>
              <a:defRPr>
                <a:latin typeface="メイリオ" panose="020B0604030504040204" pitchFamily="50" charset="-128"/>
                <a:ea typeface="メイリオ" panose="020B0604030504040204" pitchFamily="50" charset="-128"/>
              </a:defRPr>
            </a:lvl4pPr>
            <a:lvl5pPr>
              <a:defRPr>
                <a:latin typeface="メイリオ" panose="020B0604030504040204" pitchFamily="50" charset="-128"/>
                <a:ea typeface="メイリオ" panose="020B0604030504040204" pitchFamily="50" charset="-128"/>
              </a:defRPr>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ja-JP" altLang="en-US" dirty="0" smtClean="0"/>
              <a:t>マスター タイトルの書式設定</a:t>
            </a:r>
            <a:endParaRPr lang="en-US" dirty="0"/>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solidFill>
                  <a:schemeClr val="tx1"/>
                </a:solidFill>
                <a:latin typeface="メイリオ" panose="020B0604030504040204" pitchFamily="50" charset="-128"/>
                <a:ea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dirty="0" smtClean="0"/>
              <a:t>マスター テキストの書式設定</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solidFill>
                  <a:schemeClr val="tx1"/>
                </a:solidFill>
                <a:latin typeface="メイリオ" panose="020B0604030504040204" pitchFamily="50" charset="-128"/>
                <a:ea typeface="メイリオ"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dirty="0" smtClean="0"/>
              <a:t>マスター テキストの書式設定</a:t>
            </a:r>
          </a:p>
        </p:txBody>
      </p:sp>
      <p:sp>
        <p:nvSpPr>
          <p:cNvPr id="7" name="Date Placeholder 6"/>
          <p:cNvSpPr>
            <a:spLocks noGrp="1"/>
          </p:cNvSpPr>
          <p:nvPr>
            <p:ph type="dt" sz="half" idx="10"/>
          </p:nvPr>
        </p:nvSpPr>
        <p:spPr/>
        <p:txBody>
          <a:bodyPr/>
          <a:lstStyle/>
          <a:p>
            <a:fld id="{23802845-EB47-4CEF-936E-C45D9A73BA88}" type="datetime1">
              <a:rPr kumimoji="1" lang="ja-JP" altLang="en-US" smtClean="0"/>
              <a:t>2018/2/15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687B4116-10FC-4ABA-B573-0A84E982BA29}" type="slidenum">
              <a:rPr kumimoji="1" lang="ja-JP" altLang="en-US" smtClean="0"/>
              <a:t>‹#›</a:t>
            </a:fld>
            <a:endParaRPr kumimoji="1" lang="ja-JP" altLang="en-US"/>
          </a:p>
        </p:txBody>
      </p:sp>
      <p:sp>
        <p:nvSpPr>
          <p:cNvPr id="11" name="Content Placeholder 10"/>
          <p:cNvSpPr>
            <a:spLocks noGrp="1"/>
          </p:cNvSpPr>
          <p:nvPr>
            <p:ph sz="quarter" idx="13"/>
          </p:nvPr>
        </p:nvSpPr>
        <p:spPr>
          <a:xfrm>
            <a:off x="457200" y="2212848"/>
            <a:ext cx="4041648" cy="3913632"/>
          </a:xfrm>
        </p:spPr>
        <p:txBody>
          <a:bodyPr/>
          <a:lstStyle>
            <a:lvl1pPr>
              <a:defRPr>
                <a:solidFill>
                  <a:schemeClr val="tx1"/>
                </a:solidFill>
                <a:latin typeface="メイリオ" panose="020B0604030504040204" pitchFamily="50" charset="-128"/>
                <a:ea typeface="メイリオ" panose="020B0604030504040204" pitchFamily="50" charset="-128"/>
              </a:defRPr>
            </a:lvl1pPr>
            <a:lvl2pPr>
              <a:defRPr>
                <a:solidFill>
                  <a:schemeClr val="tx1"/>
                </a:solidFill>
                <a:latin typeface="メイリオ" panose="020B0604030504040204" pitchFamily="50" charset="-128"/>
                <a:ea typeface="メイリオ" panose="020B0604030504040204" pitchFamily="50" charset="-128"/>
              </a:defRPr>
            </a:lvl2pPr>
            <a:lvl3pPr>
              <a:defRPr>
                <a:solidFill>
                  <a:schemeClr val="tx1"/>
                </a:solidFill>
                <a:latin typeface="メイリオ" panose="020B0604030504040204" pitchFamily="50" charset="-128"/>
                <a:ea typeface="メイリオ" panose="020B0604030504040204" pitchFamily="50" charset="-128"/>
              </a:defRPr>
            </a:lvl3pPr>
            <a:lvl4pPr>
              <a:defRPr>
                <a:solidFill>
                  <a:schemeClr val="tx1"/>
                </a:solidFill>
                <a:latin typeface="メイリオ" panose="020B0604030504040204" pitchFamily="50" charset="-128"/>
                <a:ea typeface="メイリオ" panose="020B0604030504040204" pitchFamily="50" charset="-128"/>
              </a:defRPr>
            </a:lvl4pPr>
            <a:lvl5pPr>
              <a:defRPr>
                <a:solidFill>
                  <a:schemeClr val="tx1"/>
                </a:solidFill>
                <a:latin typeface="メイリオ" panose="020B0604030504040204" pitchFamily="50" charset="-128"/>
                <a:ea typeface="メイリオ" panose="020B0604030504040204" pitchFamily="50" charset="-128"/>
              </a:defRPr>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US" dirty="0"/>
          </a:p>
        </p:txBody>
      </p:sp>
      <p:sp>
        <p:nvSpPr>
          <p:cNvPr id="13" name="Content Placeholder 12"/>
          <p:cNvSpPr>
            <a:spLocks noGrp="1"/>
          </p:cNvSpPr>
          <p:nvPr>
            <p:ph sz="quarter" idx="14"/>
          </p:nvPr>
        </p:nvSpPr>
        <p:spPr>
          <a:xfrm>
            <a:off x="4672584" y="2212848"/>
            <a:ext cx="4041648" cy="3913187"/>
          </a:xfrm>
        </p:spPr>
        <p:txBody>
          <a:bodyPr/>
          <a:lstStyle>
            <a:lvl1pPr>
              <a:defRPr>
                <a:solidFill>
                  <a:schemeClr val="tx1"/>
                </a:solidFill>
                <a:latin typeface="メイリオ" panose="020B0604030504040204" pitchFamily="50" charset="-128"/>
                <a:ea typeface="メイリオ" panose="020B0604030504040204" pitchFamily="50" charset="-128"/>
              </a:defRPr>
            </a:lvl1pPr>
            <a:lvl2pPr>
              <a:defRPr>
                <a:solidFill>
                  <a:schemeClr val="tx1"/>
                </a:solidFill>
                <a:latin typeface="メイリオ" panose="020B0604030504040204" pitchFamily="50" charset="-128"/>
                <a:ea typeface="メイリオ" panose="020B0604030504040204" pitchFamily="50" charset="-128"/>
              </a:defRPr>
            </a:lvl2pPr>
            <a:lvl3pPr>
              <a:defRPr>
                <a:solidFill>
                  <a:schemeClr val="tx1"/>
                </a:solidFill>
              </a:defRPr>
            </a:lvl3pPr>
            <a:lvl4pPr>
              <a:defRPr>
                <a:solidFill>
                  <a:schemeClr val="tx1"/>
                </a:solidFill>
              </a:defRPr>
            </a:lvl4pPr>
            <a:lvl5pPr>
              <a:defRPr>
                <a:solidFill>
                  <a:schemeClr val="tx1"/>
                </a:solidFill>
              </a:defRPr>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メイリオ" panose="020B0604030504040204" pitchFamily="50" charset="-128"/>
                <a:ea typeface="メイリオ" panose="020B0604030504040204" pitchFamily="50" charset="-128"/>
              </a:defRPr>
            </a:lvl1pPr>
          </a:lstStyle>
          <a:p>
            <a:r>
              <a:rPr lang="ja-JP" altLang="en-US" dirty="0" smtClean="0"/>
              <a:t>マスター タイトルの書式設定</a:t>
            </a:r>
            <a:endParaRPr lang="en-US" dirty="0"/>
          </a:p>
        </p:txBody>
      </p:sp>
      <p:sp>
        <p:nvSpPr>
          <p:cNvPr id="3" name="Date Placeholder 2"/>
          <p:cNvSpPr>
            <a:spLocks noGrp="1"/>
          </p:cNvSpPr>
          <p:nvPr>
            <p:ph type="dt" sz="half" idx="10"/>
          </p:nvPr>
        </p:nvSpPr>
        <p:spPr/>
        <p:txBody>
          <a:bodyPr/>
          <a:lstStyle/>
          <a:p>
            <a:fld id="{4981DD30-3924-4242-ABAD-B3A94212386B}" type="datetime1">
              <a:rPr kumimoji="1" lang="ja-JP" altLang="en-US" smtClean="0"/>
              <a:t>2018/2/15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687B4116-10FC-4ABA-B573-0A84E982BA29}" type="slidenum">
              <a:rPr kumimoji="1" lang="ja-JP" altLang="en-US" smtClean="0"/>
              <a:t>‹#›</a:t>
            </a:fld>
            <a:endParaRPr kumimoji="1" lang="ja-JP"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0185F6-C4C6-414C-84DA-FD9A375E288C}" type="datetime1">
              <a:rPr kumimoji="1" lang="ja-JP" altLang="en-US" smtClean="0"/>
              <a:t>2018/2/15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687B4116-10FC-4ABA-B573-0A84E982BA29}" type="slidenum">
              <a:rPr kumimoji="1" lang="ja-JP" altLang="en-US" smtClean="0"/>
              <a:t>‹#›</a:t>
            </a:fld>
            <a:endParaRPr kumimoji="1" lang="ja-JP"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4000" b="1">
                <a:effectLst>
                  <a:outerShdw blurRad="50800" dist="25400" dir="5400000" algn="t" rotWithShape="0">
                    <a:prstClr val="black">
                      <a:alpha val="25000"/>
                    </a:prstClr>
                  </a:outerShdw>
                </a:effectLst>
              </a:defRPr>
            </a:lvl1pPr>
          </a:lstStyle>
          <a:p>
            <a:r>
              <a:rPr lang="ja-JP" altLang="en-US" dirty="0" smtClean="0"/>
              <a:t>マスター タイトルの書式設定</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atin typeface="メイリオ" panose="020B0604030504040204" pitchFamily="50" charset="-128"/>
                <a:ea typeface="メイリオ" panose="020B0604030504040204" pitchFamily="50" charset="-128"/>
              </a:defRPr>
            </a:lvl1pPr>
            <a:lvl2pPr>
              <a:defRPr sz="2800">
                <a:latin typeface="メイリオ" panose="020B0604030504040204" pitchFamily="50" charset="-128"/>
                <a:ea typeface="メイリオ" panose="020B0604030504040204" pitchFamily="50" charset="-128"/>
              </a:defRPr>
            </a:lvl2pPr>
            <a:lvl3pPr>
              <a:defRPr sz="2400">
                <a:latin typeface="メイリオ" panose="020B0604030504040204" pitchFamily="50" charset="-128"/>
                <a:ea typeface="メイリオ" panose="020B0604030504040204" pitchFamily="50" charset="-128"/>
              </a:defRPr>
            </a:lvl3pPr>
            <a:lvl4pPr>
              <a:defRPr sz="2000">
                <a:latin typeface="メイリオ" panose="020B0604030504040204" pitchFamily="50" charset="-128"/>
                <a:ea typeface="メイリオ" panose="020B0604030504040204" pitchFamily="50" charset="-128"/>
              </a:defRPr>
            </a:lvl4pPr>
            <a:lvl5pPr>
              <a:defRPr sz="2000">
                <a:latin typeface="メイリオ" panose="020B0604030504040204" pitchFamily="50" charset="-128"/>
                <a:ea typeface="メイリオ" panose="020B0604030504040204" pitchFamily="50" charset="-128"/>
              </a:defRPr>
            </a:lvl5pPr>
            <a:lvl6pPr>
              <a:defRPr sz="2000"/>
            </a:lvl6pPr>
            <a:lvl7pPr>
              <a:defRPr sz="2000"/>
            </a:lvl7pPr>
            <a:lvl8pPr>
              <a:defRPr sz="2000"/>
            </a:lvl8pPr>
            <a:lvl9pPr>
              <a:defRPr sz="2000"/>
            </a:lvl9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2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dirty="0" smtClean="0"/>
              <a:t>マスター テキストの書式設定</a:t>
            </a:r>
          </a:p>
        </p:txBody>
      </p:sp>
      <p:sp>
        <p:nvSpPr>
          <p:cNvPr id="5" name="Date Placeholder 4"/>
          <p:cNvSpPr>
            <a:spLocks noGrp="1"/>
          </p:cNvSpPr>
          <p:nvPr>
            <p:ph type="dt" sz="half" idx="10"/>
          </p:nvPr>
        </p:nvSpPr>
        <p:spPr/>
        <p:txBody>
          <a:bodyPr/>
          <a:lstStyle/>
          <a:p>
            <a:fld id="{343A66CE-25F3-42BC-8487-440D49E8D939}" type="datetime1">
              <a:rPr kumimoji="1" lang="ja-JP" altLang="en-US" smtClean="0"/>
              <a:t>2018/2/15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87B4116-10FC-4ABA-B573-0A84E982BA29}" type="slidenum">
              <a:rPr kumimoji="1" lang="ja-JP" altLang="en-US" smtClean="0"/>
              <a:t>‹#›</a:t>
            </a:fld>
            <a:endParaRPr kumimoji="1" lang="ja-JP" alt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ja-JP" altLang="en-US" smtClean="0"/>
              <a:t>マスター タイトルの書式設定</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アイコンをクリックして図を追加</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46F699B-B44D-42B0-9825-D32B4B8AFB44}" type="datetime1">
              <a:rPr kumimoji="1" lang="ja-JP" altLang="en-US" smtClean="0"/>
              <a:t>2018/2/15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87B4116-10FC-4ABA-B573-0A84E982BA29}" type="slidenum">
              <a:rPr kumimoji="1" lang="ja-JP" altLang="en-US" smtClean="0"/>
              <a:t>‹#›</a:t>
            </a:fld>
            <a:endParaRPr kumimoji="1" lang="ja-JP" alt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ja-JP" altLang="en-US" dirty="0" smtClean="0"/>
              <a:t>マスター タイトルの書式設定</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US" dirty="0" smtClean="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E85CF353-C776-47B4-A8BE-72527C124ECB}" type="datetime1">
              <a:rPr kumimoji="1" lang="ja-JP" altLang="en-US" smtClean="0"/>
              <a:t>2018/2/15</a:t>
            </a:fld>
            <a:endParaRPr kumimoji="1" lang="ja-JP" altLang="en-US"/>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kumimoji="1" lang="ja-JP" altLang="en-US"/>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2000">
                <a:solidFill>
                  <a:schemeClr val="tx1"/>
                </a:solidFill>
                <a:latin typeface="HGS創英角ｺﾞｼｯｸUB" panose="020B0900000000000000" pitchFamily="50" charset="-128"/>
                <a:ea typeface="HGS創英角ｺﾞｼｯｸUB" panose="020B0900000000000000" pitchFamily="50" charset="-128"/>
              </a:defRPr>
            </a:lvl1pPr>
          </a:lstStyle>
          <a:p>
            <a:fld id="{687B4116-10FC-4ABA-B573-0A84E982BA29}" type="slidenum">
              <a:rPr lang="ja-JP" altLang="en-US" smtClean="0"/>
              <a:pPr/>
              <a:t>‹#›</a:t>
            </a:fld>
            <a:endParaRPr lang="ja-JP" altLang="en-US" dirty="0"/>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ftr="0" dt="0"/>
  <p:txStyles>
    <p:titleStyle>
      <a:lvl1pPr algn="ctr" defTabSz="914400" rtl="0" eaLnBrk="1" latinLnBrk="0" hangingPunct="1">
        <a:lnSpc>
          <a:spcPts val="5800"/>
        </a:lnSpc>
        <a:spcBef>
          <a:spcPct val="0"/>
        </a:spcBef>
        <a:buNone/>
        <a:defRPr kumimoji="1" sz="5400" b="1" kern="1200">
          <a:solidFill>
            <a:schemeClr val="tx2"/>
          </a:solidFill>
          <a:effectLst>
            <a:outerShdw blurRad="63500" dist="38100" dir="5400000" algn="t" rotWithShape="0">
              <a:prstClr val="black">
                <a:alpha val="25000"/>
              </a:prstClr>
            </a:outerShdw>
          </a:effectLst>
          <a:latin typeface="メイリオ" panose="020B0604030504040204" pitchFamily="50" charset="-128"/>
          <a:ea typeface="メイリオ" panose="020B0604030504040204" pitchFamily="50" charset="-128"/>
          <a:cs typeface="+mj-cs"/>
        </a:defRPr>
      </a:lvl1pPr>
    </p:titleStyle>
    <p:bodyStyle>
      <a:lvl1pPr marL="342900" indent="-342900" algn="l" defTabSz="914400" rtl="0" eaLnBrk="1" latinLnBrk="0" hangingPunct="1">
        <a:spcBef>
          <a:spcPct val="20000"/>
        </a:spcBef>
        <a:buFont typeface="Arial"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742950" indent="-285750" algn="l" defTabSz="914400" rtl="0" eaLnBrk="1" latinLnBrk="0" hangingPunct="1">
        <a:spcBef>
          <a:spcPct val="20000"/>
        </a:spcBef>
        <a:buFont typeface="Courier New" pitchFamily="49" charset="0"/>
        <a:buChar char="o"/>
        <a:defRPr kumimoji="1" sz="16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spcBef>
          <a:spcPct val="20000"/>
        </a:spcBef>
        <a:buFont typeface="Arial"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spcBef>
          <a:spcPct val="20000"/>
        </a:spcBef>
        <a:buFont typeface="Courier New" pitchFamily="49" charset="0"/>
        <a:buChar char="o"/>
        <a:defRPr kumimoji="1" sz="16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spcBef>
          <a:spcPct val="20000"/>
        </a:spcBef>
        <a:buFont typeface="Arial" pitchFamily="34" charset="0"/>
        <a:buChar char="•"/>
        <a:defRPr kumimoji="1" sz="16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Courier New" pitchFamily="49" charset="0"/>
        <a:buChar char="o"/>
        <a:defRPr kumimoji="1"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kumimoji="1"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kumimoji="1"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kumimoji="1"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2.jpeg"/><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609601"/>
            <a:ext cx="7918648" cy="3467471"/>
          </a:xfrm>
        </p:spPr>
        <p:txBody>
          <a:bodyPr/>
          <a:lstStyle/>
          <a:p>
            <a:r>
              <a:rPr lang="ja-JP" altLang="en-US" sz="6000" b="1" dirty="0" smtClean="0">
                <a:effectLst>
                  <a:outerShdw blurRad="38100" dist="38100" dir="2700000" algn="tl">
                    <a:srgbClr val="000000">
                      <a:alpha val="43137"/>
                    </a:srgbClr>
                  </a:outerShdw>
                </a:effectLst>
              </a:rPr>
              <a:t>安定飛行ができる</a:t>
            </a:r>
            <a:r>
              <a:rPr lang="en-US" altLang="ja-JP" sz="6000" b="1" dirty="0" smtClean="0">
                <a:effectLst>
                  <a:outerShdw blurRad="38100" dist="38100" dir="2700000" algn="tl">
                    <a:srgbClr val="000000">
                      <a:alpha val="43137"/>
                    </a:srgbClr>
                  </a:outerShdw>
                </a:effectLst>
              </a:rPr>
              <a:t/>
            </a:r>
            <a:br>
              <a:rPr lang="en-US" altLang="ja-JP" sz="6000" b="1" dirty="0" smtClean="0">
                <a:effectLst>
                  <a:outerShdw blurRad="38100" dist="38100" dir="2700000" algn="tl">
                    <a:srgbClr val="000000">
                      <a:alpha val="43137"/>
                    </a:srgbClr>
                  </a:outerShdw>
                </a:effectLst>
              </a:rPr>
            </a:br>
            <a:r>
              <a:rPr lang="ja-JP" altLang="en-US" sz="6000" b="1" dirty="0" smtClean="0">
                <a:effectLst>
                  <a:outerShdw blurRad="38100" dist="38100" dir="2700000" algn="tl">
                    <a:srgbClr val="000000">
                      <a:alpha val="43137"/>
                    </a:srgbClr>
                  </a:outerShdw>
                </a:effectLst>
              </a:rPr>
              <a:t>ドローンの開発</a:t>
            </a:r>
            <a:endParaRPr kumimoji="1" lang="ja-JP" altLang="en-US" sz="6000" b="1" dirty="0">
              <a:effectLst>
                <a:outerShdw blurRad="38100" dist="38100" dir="2700000" algn="tl">
                  <a:srgbClr val="000000">
                    <a:alpha val="43137"/>
                  </a:srgbClr>
                </a:outerShdw>
              </a:effectLst>
            </a:endParaRPr>
          </a:p>
        </p:txBody>
      </p:sp>
      <p:sp>
        <p:nvSpPr>
          <p:cNvPr id="3" name="サブタイトル 2"/>
          <p:cNvSpPr>
            <a:spLocks noGrp="1"/>
          </p:cNvSpPr>
          <p:nvPr>
            <p:ph type="subTitle" idx="1"/>
          </p:nvPr>
        </p:nvSpPr>
        <p:spPr/>
        <p:txBody>
          <a:bodyPr>
            <a:normAutofit/>
          </a:bodyPr>
          <a:lstStyle/>
          <a:p>
            <a:r>
              <a:rPr lang="ja-JP" altLang="en-US" sz="2800" dirty="0" smtClean="0"/>
              <a:t>伊藤研究室　天王地亮太</a:t>
            </a:r>
            <a:endParaRPr kumimoji="1" lang="ja-JP" altLang="en-US" sz="2800" dirty="0"/>
          </a:p>
        </p:txBody>
      </p:sp>
      <p:sp>
        <p:nvSpPr>
          <p:cNvPr id="4" name="スライド番号プレースホルダー 3"/>
          <p:cNvSpPr>
            <a:spLocks noGrp="1"/>
          </p:cNvSpPr>
          <p:nvPr>
            <p:ph type="sldNum" sz="quarter" idx="11"/>
          </p:nvPr>
        </p:nvSpPr>
        <p:spPr/>
        <p:txBody>
          <a:bodyPr/>
          <a:lstStyle/>
          <a:p>
            <a:fld id="{687B4116-10FC-4ABA-B573-0A84E982BA29}" type="slidenum">
              <a:rPr kumimoji="1" lang="ja-JP" altLang="en-US" smtClean="0"/>
              <a:t>1</a:t>
            </a:fld>
            <a:endParaRPr kumimoji="1" lang="ja-JP" altLang="en-US"/>
          </a:p>
        </p:txBody>
      </p:sp>
    </p:spTree>
    <p:extLst>
      <p:ext uri="{BB962C8B-B14F-4D97-AF65-F5344CB8AC3E}">
        <p14:creationId xmlns:p14="http://schemas.microsoft.com/office/powerpoint/2010/main" val="2017929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387424"/>
            <a:ext cx="8229600" cy="1600200"/>
          </a:xfrm>
        </p:spPr>
        <p:txBody>
          <a:bodyPr/>
          <a:lstStyle/>
          <a:p>
            <a:pPr algn="l"/>
            <a:r>
              <a:rPr kumimoji="1" lang="ja-JP" altLang="en-US" dirty="0" smtClean="0"/>
              <a:t>ネットで調べたドローン</a:t>
            </a:r>
            <a:endParaRPr kumimoji="1" lang="ja-JP" altLang="en-US" dirty="0"/>
          </a:p>
        </p:txBody>
      </p:sp>
      <p:pic>
        <p:nvPicPr>
          <p:cNvPr id="5" name="コンテンツ プレースホルダー 4"/>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4788024" y="1421532"/>
            <a:ext cx="3360373" cy="2520280"/>
          </a:xfrm>
        </p:spPr>
      </p:pic>
      <p:sp>
        <p:nvSpPr>
          <p:cNvPr id="4" name="スライド番号プレースホルダー 3"/>
          <p:cNvSpPr>
            <a:spLocks noGrp="1"/>
          </p:cNvSpPr>
          <p:nvPr>
            <p:ph type="sldNum" sz="quarter" idx="12"/>
          </p:nvPr>
        </p:nvSpPr>
        <p:spPr/>
        <p:txBody>
          <a:bodyPr/>
          <a:lstStyle/>
          <a:p>
            <a:fld id="{687B4116-10FC-4ABA-B573-0A84E982BA29}" type="slidenum">
              <a:rPr lang="ja-JP" altLang="en-US" smtClean="0"/>
              <a:pPr/>
              <a:t>10</a:t>
            </a:fld>
            <a:endParaRPr lang="ja-JP" altLang="en-US" dirty="0"/>
          </a:p>
        </p:txBody>
      </p:sp>
      <p:pic>
        <p:nvPicPr>
          <p:cNvPr id="6" name="コンテンツ プレースホルダー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04874" y="1988840"/>
            <a:ext cx="3352097" cy="1944216"/>
          </a:xfrm>
          <a:prstGeom prst="rect">
            <a:avLst/>
          </a:prstGeom>
        </p:spPr>
      </p:pic>
      <p:pic>
        <p:nvPicPr>
          <p:cNvPr id="7" name="図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77083" y="4509120"/>
            <a:ext cx="3667125" cy="2066925"/>
          </a:xfrm>
          <a:prstGeom prst="rect">
            <a:avLst/>
          </a:prstGeom>
        </p:spPr>
      </p:pic>
    </p:spTree>
    <p:extLst>
      <p:ext uri="{BB962C8B-B14F-4D97-AF65-F5344CB8AC3E}">
        <p14:creationId xmlns:p14="http://schemas.microsoft.com/office/powerpoint/2010/main" val="3276530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1520" y="-459432"/>
            <a:ext cx="8229600" cy="1600200"/>
          </a:xfrm>
        </p:spPr>
        <p:txBody>
          <a:bodyPr>
            <a:noAutofit/>
          </a:bodyPr>
          <a:lstStyle/>
          <a:p>
            <a:pPr algn="l"/>
            <a:r>
              <a:rPr kumimoji="1" lang="ja-JP" altLang="en-US" sz="4000" dirty="0" smtClean="0">
                <a:latin typeface="メイリオ" panose="020B0604030504040204" pitchFamily="50" charset="-128"/>
                <a:ea typeface="メイリオ" panose="020B0604030504040204" pitchFamily="50" charset="-128"/>
              </a:rPr>
              <a:t>フレーム設計製作</a:t>
            </a:r>
            <a:endParaRPr kumimoji="1" lang="ja-JP" altLang="en-US" sz="4000" dirty="0">
              <a:latin typeface="メイリオ" panose="020B0604030504040204" pitchFamily="50" charset="-128"/>
              <a:ea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687B4116-10FC-4ABA-B573-0A84E982BA29}" type="slidenum">
              <a:rPr kumimoji="1" lang="ja-JP" altLang="en-US" smtClean="0"/>
              <a:t>11</a:t>
            </a:fld>
            <a:endParaRPr kumimoji="1" lang="ja-JP" altLang="en-US"/>
          </a:p>
        </p:txBody>
      </p:sp>
      <p:pic>
        <p:nvPicPr>
          <p:cNvPr id="9" name="コンテンツ プレースホルダー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66630" y="1052736"/>
            <a:ext cx="2528242" cy="2318792"/>
          </a:xfrm>
          <a:prstGeom prst="rect">
            <a:avLst/>
          </a:prstGeom>
        </p:spPr>
      </p:pic>
      <p:pic>
        <p:nvPicPr>
          <p:cNvPr id="10" name="図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42176" y="2877677"/>
            <a:ext cx="2565728" cy="2371267"/>
          </a:xfrm>
          <a:prstGeom prst="rect">
            <a:avLst/>
          </a:prstGeom>
        </p:spPr>
      </p:pic>
      <p:pic>
        <p:nvPicPr>
          <p:cNvPr id="11" name="図 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22370" y="4365104"/>
            <a:ext cx="2518890" cy="2266982"/>
          </a:xfrm>
          <a:prstGeom prst="rect">
            <a:avLst/>
          </a:prstGeom>
        </p:spPr>
      </p:pic>
      <p:sp>
        <p:nvSpPr>
          <p:cNvPr id="4" name="角丸四角形 3"/>
          <p:cNvSpPr/>
          <p:nvPr/>
        </p:nvSpPr>
        <p:spPr>
          <a:xfrm>
            <a:off x="4788024" y="332656"/>
            <a:ext cx="3744416" cy="31683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3200" b="1" dirty="0" smtClean="0">
                <a:solidFill>
                  <a:schemeClr val="tx1"/>
                </a:solidFill>
                <a:latin typeface="メイリオ" panose="020B0604030504040204" pitchFamily="50" charset="-128"/>
                <a:ea typeface="メイリオ" panose="020B0604030504040204" pitchFamily="50" charset="-128"/>
              </a:rPr>
              <a:t>初期案</a:t>
            </a:r>
            <a:endParaRPr kumimoji="1" lang="ja-JP" altLang="en-US" sz="3200" b="1" dirty="0">
              <a:solidFill>
                <a:schemeClr val="tx1"/>
              </a:solidFill>
              <a:latin typeface="メイリオ" panose="020B0604030504040204" pitchFamily="50" charset="-128"/>
              <a:ea typeface="メイリオ" panose="020B0604030504040204" pitchFamily="50" charset="-128"/>
            </a:endParaRPr>
          </a:p>
        </p:txBody>
      </p:sp>
      <p:sp>
        <p:nvSpPr>
          <p:cNvPr id="14" name="角丸四角形 13"/>
          <p:cNvSpPr/>
          <p:nvPr/>
        </p:nvSpPr>
        <p:spPr>
          <a:xfrm>
            <a:off x="4788024" y="3573016"/>
            <a:ext cx="3744416" cy="31683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3200" b="1" dirty="0">
                <a:solidFill>
                  <a:schemeClr val="tx1"/>
                </a:solidFill>
                <a:latin typeface="メイリオ" panose="020B0604030504040204" pitchFamily="50" charset="-128"/>
                <a:ea typeface="メイリオ" panose="020B0604030504040204" pitchFamily="50" charset="-128"/>
              </a:rPr>
              <a:t>完成品</a:t>
            </a:r>
            <a:endParaRPr kumimoji="1" lang="ja-JP" altLang="en-US" sz="3200" b="1" dirty="0">
              <a:solidFill>
                <a:schemeClr val="tx1"/>
              </a:solidFill>
              <a:latin typeface="メイリオ" panose="020B0604030504040204" pitchFamily="50" charset="-128"/>
              <a:ea typeface="メイリオ" panose="020B0604030504040204" pitchFamily="50" charset="-128"/>
            </a:endParaRPr>
          </a:p>
        </p:txBody>
      </p:sp>
      <p:sp>
        <p:nvSpPr>
          <p:cNvPr id="15" name="角丸四角形 14"/>
          <p:cNvSpPr/>
          <p:nvPr/>
        </p:nvSpPr>
        <p:spPr>
          <a:xfrm>
            <a:off x="539552" y="2217464"/>
            <a:ext cx="3744416" cy="31683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3200" b="1" dirty="0" smtClean="0">
                <a:solidFill>
                  <a:schemeClr val="tx1"/>
                </a:solidFill>
                <a:latin typeface="メイリオ" panose="020B0604030504040204" pitchFamily="50" charset="-128"/>
                <a:ea typeface="メイリオ" panose="020B0604030504040204" pitchFamily="50" charset="-128"/>
              </a:rPr>
              <a:t>改良</a:t>
            </a:r>
            <a:r>
              <a:rPr lang="ja-JP" altLang="en-US" sz="3200" b="1" dirty="0">
                <a:solidFill>
                  <a:schemeClr val="tx1"/>
                </a:solidFill>
                <a:latin typeface="メイリオ" panose="020B0604030504040204" pitchFamily="50" charset="-128"/>
                <a:ea typeface="メイリオ" panose="020B0604030504040204" pitchFamily="50" charset="-128"/>
              </a:rPr>
              <a:t>案</a:t>
            </a:r>
            <a:endParaRPr kumimoji="1" lang="ja-JP" altLang="en-US" sz="3200" b="1"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721370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anim calcmode="lin" valueType="num">
                                      <p:cBhvr>
                                        <p:cTn id="8" dur="750" fill="hold"/>
                                        <p:tgtEl>
                                          <p:spTgt spid="10"/>
                                        </p:tgtEl>
                                        <p:attrNameLst>
                                          <p:attrName>ppt_x</p:attrName>
                                        </p:attrNameLst>
                                      </p:cBhvr>
                                      <p:tavLst>
                                        <p:tav tm="0">
                                          <p:val>
                                            <p:strVal val="#ppt_x"/>
                                          </p:val>
                                        </p:tav>
                                        <p:tav tm="100000">
                                          <p:val>
                                            <p:strVal val="#ppt_x"/>
                                          </p:val>
                                        </p:tav>
                                      </p:tavLst>
                                    </p:anim>
                                    <p:anim calcmode="lin" valueType="num">
                                      <p:cBhvr>
                                        <p:cTn id="9" dur="750" fill="hold"/>
                                        <p:tgtEl>
                                          <p:spTgt spid="10"/>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750"/>
                                        <p:tgtEl>
                                          <p:spTgt spid="15"/>
                                        </p:tgtEl>
                                      </p:cBhvr>
                                    </p:animEffect>
                                    <p:anim calcmode="lin" valueType="num">
                                      <p:cBhvr>
                                        <p:cTn id="13" dur="750" fill="hold"/>
                                        <p:tgtEl>
                                          <p:spTgt spid="15"/>
                                        </p:tgtEl>
                                        <p:attrNameLst>
                                          <p:attrName>ppt_x</p:attrName>
                                        </p:attrNameLst>
                                      </p:cBhvr>
                                      <p:tavLst>
                                        <p:tav tm="0">
                                          <p:val>
                                            <p:strVal val="#ppt_x"/>
                                          </p:val>
                                        </p:tav>
                                        <p:tav tm="100000">
                                          <p:val>
                                            <p:strVal val="#ppt_x"/>
                                          </p:val>
                                        </p:tav>
                                      </p:tavLst>
                                    </p:anim>
                                    <p:anim calcmode="lin" valueType="num">
                                      <p:cBhvr>
                                        <p:cTn id="14" dur="75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750"/>
                                        <p:tgtEl>
                                          <p:spTgt spid="11"/>
                                        </p:tgtEl>
                                      </p:cBhvr>
                                    </p:animEffect>
                                    <p:anim calcmode="lin" valueType="num">
                                      <p:cBhvr>
                                        <p:cTn id="20" dur="750" fill="hold"/>
                                        <p:tgtEl>
                                          <p:spTgt spid="11"/>
                                        </p:tgtEl>
                                        <p:attrNameLst>
                                          <p:attrName>ppt_x</p:attrName>
                                        </p:attrNameLst>
                                      </p:cBhvr>
                                      <p:tavLst>
                                        <p:tav tm="0">
                                          <p:val>
                                            <p:strVal val="#ppt_x"/>
                                          </p:val>
                                        </p:tav>
                                        <p:tav tm="100000">
                                          <p:val>
                                            <p:strVal val="#ppt_x"/>
                                          </p:val>
                                        </p:tav>
                                      </p:tavLst>
                                    </p:anim>
                                    <p:anim calcmode="lin" valueType="num">
                                      <p:cBhvr>
                                        <p:cTn id="21" dur="750" fill="hold"/>
                                        <p:tgtEl>
                                          <p:spTgt spid="11"/>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750"/>
                                        <p:tgtEl>
                                          <p:spTgt spid="14"/>
                                        </p:tgtEl>
                                      </p:cBhvr>
                                    </p:animEffect>
                                    <p:anim calcmode="lin" valueType="num">
                                      <p:cBhvr>
                                        <p:cTn id="25" dur="750" fill="hold"/>
                                        <p:tgtEl>
                                          <p:spTgt spid="14"/>
                                        </p:tgtEl>
                                        <p:attrNameLst>
                                          <p:attrName>ppt_x</p:attrName>
                                        </p:attrNameLst>
                                      </p:cBhvr>
                                      <p:tavLst>
                                        <p:tav tm="0">
                                          <p:val>
                                            <p:strVal val="#ppt_x"/>
                                          </p:val>
                                        </p:tav>
                                        <p:tav tm="100000">
                                          <p:val>
                                            <p:strVal val="#ppt_x"/>
                                          </p:val>
                                        </p:tav>
                                      </p:tavLst>
                                    </p:anim>
                                    <p:anim calcmode="lin" valueType="num">
                                      <p:cBhvr>
                                        <p:cTn id="26" dur="75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67544" y="-387424"/>
            <a:ext cx="8229600" cy="1600200"/>
          </a:xfrm>
        </p:spPr>
        <p:txBody>
          <a:bodyPr/>
          <a:lstStyle/>
          <a:p>
            <a:pPr algn="l"/>
            <a:r>
              <a:rPr kumimoji="1" lang="ja-JP" altLang="en-US" sz="4400" dirty="0" smtClean="0"/>
              <a:t>制御基板</a:t>
            </a:r>
            <a:endParaRPr kumimoji="1" lang="ja-JP" altLang="en-US" sz="4400" dirty="0"/>
          </a:p>
        </p:txBody>
      </p:sp>
      <p:sp>
        <p:nvSpPr>
          <p:cNvPr id="3" name="スライド番号プレースホルダー 2"/>
          <p:cNvSpPr>
            <a:spLocks noGrp="1"/>
          </p:cNvSpPr>
          <p:nvPr>
            <p:ph type="sldNum" sz="quarter" idx="12"/>
          </p:nvPr>
        </p:nvSpPr>
        <p:spPr/>
        <p:txBody>
          <a:bodyPr/>
          <a:lstStyle/>
          <a:p>
            <a:fld id="{687B4116-10FC-4ABA-B573-0A84E982BA29}" type="slidenum">
              <a:rPr kumimoji="1" lang="ja-JP" altLang="en-US" smtClean="0"/>
              <a:t>12</a:t>
            </a:fld>
            <a:endParaRPr kumimoji="1" lang="ja-JP" altLang="en-US"/>
          </a:p>
        </p:txBody>
      </p:sp>
      <p:pic>
        <p:nvPicPr>
          <p:cNvPr id="5" name="図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53952" y="1916832"/>
            <a:ext cx="5436096" cy="3424294"/>
          </a:xfrm>
          <a:prstGeom prst="rect">
            <a:avLst/>
          </a:prstGeom>
        </p:spPr>
      </p:pic>
      <p:cxnSp>
        <p:nvCxnSpPr>
          <p:cNvPr id="11" name="直線矢印コネクタ 10"/>
          <p:cNvCxnSpPr>
            <a:endCxn id="32" idx="0"/>
          </p:cNvCxnSpPr>
          <p:nvPr/>
        </p:nvCxnSpPr>
        <p:spPr>
          <a:xfrm flipH="1">
            <a:off x="6435080" y="1124744"/>
            <a:ext cx="441176" cy="1070502"/>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6012160" y="764704"/>
            <a:ext cx="2016224" cy="523220"/>
          </a:xfrm>
          <a:prstGeom prst="rect">
            <a:avLst/>
          </a:prstGeom>
          <a:noFill/>
        </p:spPr>
        <p:txBody>
          <a:bodyPr wrap="square" rtlCol="0">
            <a:spAutoFit/>
          </a:bodyPr>
          <a:lstStyle/>
          <a:p>
            <a:r>
              <a:rPr kumimoji="1" lang="ja-JP" altLang="en-US" sz="2800" b="1" dirty="0" smtClean="0">
                <a:latin typeface="メイリオ" panose="020B0604030504040204" pitchFamily="50" charset="-128"/>
                <a:ea typeface="メイリオ" panose="020B0604030504040204" pitchFamily="50" charset="-128"/>
              </a:rPr>
              <a:t>センサー</a:t>
            </a:r>
            <a:endParaRPr kumimoji="1" lang="ja-JP" altLang="en-US" sz="2800" b="1" dirty="0">
              <a:latin typeface="メイリオ" panose="020B0604030504040204" pitchFamily="50" charset="-128"/>
              <a:ea typeface="メイリオ" panose="020B0604030504040204" pitchFamily="50" charset="-128"/>
            </a:endParaRPr>
          </a:p>
        </p:txBody>
      </p:sp>
      <p:cxnSp>
        <p:nvCxnSpPr>
          <p:cNvPr id="15" name="直線矢印コネクタ 14"/>
          <p:cNvCxnSpPr>
            <a:endCxn id="26" idx="0"/>
          </p:cNvCxnSpPr>
          <p:nvPr/>
        </p:nvCxnSpPr>
        <p:spPr>
          <a:xfrm>
            <a:off x="3923928" y="1287924"/>
            <a:ext cx="735978" cy="754922"/>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stCxn id="21" idx="0"/>
          </p:cNvCxnSpPr>
          <p:nvPr/>
        </p:nvCxnSpPr>
        <p:spPr>
          <a:xfrm flipV="1">
            <a:off x="2735796" y="4493075"/>
            <a:ext cx="72008" cy="1096165"/>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979712" y="5589240"/>
            <a:ext cx="1512168" cy="584775"/>
          </a:xfrm>
          <a:prstGeom prst="rect">
            <a:avLst/>
          </a:prstGeom>
          <a:noFill/>
        </p:spPr>
        <p:txBody>
          <a:bodyPr wrap="square" rtlCol="0">
            <a:spAutoFit/>
          </a:bodyPr>
          <a:lstStyle/>
          <a:p>
            <a:r>
              <a:rPr kumimoji="1" lang="en-US" altLang="ja-JP" sz="3200" b="1" dirty="0" smtClean="0">
                <a:latin typeface="メイリオ" panose="020B0604030504040204" pitchFamily="50" charset="-128"/>
                <a:ea typeface="メイリオ" panose="020B0604030504040204" pitchFamily="50" charset="-128"/>
              </a:rPr>
              <a:t>DCDC</a:t>
            </a:r>
            <a:endParaRPr kumimoji="1" lang="ja-JP" altLang="en-US" sz="3200" b="1" dirty="0">
              <a:latin typeface="メイリオ" panose="020B0604030504040204" pitchFamily="50" charset="-128"/>
              <a:ea typeface="メイリオ" panose="020B0604030504040204" pitchFamily="50" charset="-128"/>
            </a:endParaRPr>
          </a:p>
        </p:txBody>
      </p:sp>
      <p:sp>
        <p:nvSpPr>
          <p:cNvPr id="23" name="テキスト ボックス 22"/>
          <p:cNvSpPr txBox="1"/>
          <p:nvPr/>
        </p:nvSpPr>
        <p:spPr>
          <a:xfrm>
            <a:off x="2972940" y="832356"/>
            <a:ext cx="2789759" cy="584775"/>
          </a:xfrm>
          <a:prstGeom prst="rect">
            <a:avLst/>
          </a:prstGeom>
          <a:noFill/>
        </p:spPr>
        <p:txBody>
          <a:bodyPr wrap="square" rtlCol="0">
            <a:spAutoFit/>
          </a:bodyPr>
          <a:lstStyle/>
          <a:p>
            <a:r>
              <a:rPr kumimoji="1" lang="ja-JP" altLang="en-US" sz="3200" b="1" dirty="0" smtClean="0">
                <a:latin typeface="メイリオ" panose="020B0604030504040204" pitchFamily="50" charset="-128"/>
                <a:ea typeface="メイリオ" panose="020B0604030504040204" pitchFamily="50" charset="-128"/>
              </a:rPr>
              <a:t>レギュレータ</a:t>
            </a:r>
            <a:endParaRPr kumimoji="1" lang="ja-JP" altLang="en-US" sz="3200" b="1" dirty="0">
              <a:latin typeface="メイリオ" panose="020B0604030504040204" pitchFamily="50" charset="-128"/>
              <a:ea typeface="メイリオ" panose="020B0604030504040204" pitchFamily="50" charset="-128"/>
            </a:endParaRPr>
          </a:p>
        </p:txBody>
      </p:sp>
      <p:sp>
        <p:nvSpPr>
          <p:cNvPr id="26" name="角丸四角形 25"/>
          <p:cNvSpPr/>
          <p:nvPr/>
        </p:nvSpPr>
        <p:spPr>
          <a:xfrm>
            <a:off x="4290589" y="2042846"/>
            <a:ext cx="738633" cy="1616882"/>
          </a:xfrm>
          <a:prstGeom prst="roundRect">
            <a:avLst>
              <a:gd name="adj" fmla="val 18801"/>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角丸四角形 29"/>
          <p:cNvSpPr/>
          <p:nvPr/>
        </p:nvSpPr>
        <p:spPr>
          <a:xfrm>
            <a:off x="2339753" y="2636913"/>
            <a:ext cx="1002504" cy="1856162"/>
          </a:xfrm>
          <a:prstGeom prst="roundRect">
            <a:avLst>
              <a:gd name="adj" fmla="val 18801"/>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角丸四角形 31"/>
          <p:cNvSpPr/>
          <p:nvPr/>
        </p:nvSpPr>
        <p:spPr>
          <a:xfrm>
            <a:off x="5580112" y="2195246"/>
            <a:ext cx="1709936" cy="1896530"/>
          </a:xfrm>
          <a:prstGeom prst="roundRect">
            <a:avLst>
              <a:gd name="adj" fmla="val 18801"/>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25496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ppt_x"/>
                                          </p:val>
                                        </p:tav>
                                        <p:tav tm="100000">
                                          <p:val>
                                            <p:strVal val="#ppt_x"/>
                                          </p:val>
                                        </p:tav>
                                      </p:tavLst>
                                    </p:anim>
                                    <p:anim calcmode="lin" valueType="num">
                                      <p:cBhvr additive="base">
                                        <p:cTn id="12" dur="5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fill="hold"/>
                                        <p:tgtEl>
                                          <p:spTgt spid="23"/>
                                        </p:tgtEl>
                                        <p:attrNameLst>
                                          <p:attrName>ppt_x</p:attrName>
                                        </p:attrNameLst>
                                      </p:cBhvr>
                                      <p:tavLst>
                                        <p:tav tm="0">
                                          <p:val>
                                            <p:strVal val="#ppt_x"/>
                                          </p:val>
                                        </p:tav>
                                        <p:tav tm="100000">
                                          <p:val>
                                            <p:strVal val="#ppt_x"/>
                                          </p:val>
                                        </p:tav>
                                      </p:tavLst>
                                    </p:anim>
                                    <p:anim calcmode="lin" valueType="num">
                                      <p:cBhvr additive="base">
                                        <p:cTn id="24" dur="5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ppt_x"/>
                                          </p:val>
                                        </p:tav>
                                        <p:tav tm="100000">
                                          <p:val>
                                            <p:strVal val="#ppt_x"/>
                                          </p:val>
                                        </p:tav>
                                      </p:tavLst>
                                    </p:anim>
                                    <p:anim calcmode="lin" valueType="num">
                                      <p:cBhvr additive="base">
                                        <p:cTn id="2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30"/>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6"/>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5"/>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1"/>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3"/>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26"/>
                                        </p:tgtEl>
                                        <p:attrNameLst>
                                          <p:attrName>style.visibility</p:attrName>
                                        </p:attrNameLst>
                                      </p:cBhvr>
                                      <p:to>
                                        <p:strVal val="hidden"/>
                                      </p:to>
                                    </p:set>
                                  </p:childTnLst>
                                </p:cTn>
                              </p:par>
                              <p:par>
                                <p:cTn id="43" presetID="2" presetClass="entr" presetSubtype="2"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additive="base">
                                        <p:cTn id="45" dur="500" fill="hold"/>
                                        <p:tgtEl>
                                          <p:spTgt spid="14"/>
                                        </p:tgtEl>
                                        <p:attrNameLst>
                                          <p:attrName>ppt_x</p:attrName>
                                        </p:attrNameLst>
                                      </p:cBhvr>
                                      <p:tavLst>
                                        <p:tav tm="0">
                                          <p:val>
                                            <p:strVal val="1+#ppt_w/2"/>
                                          </p:val>
                                        </p:tav>
                                        <p:tav tm="100000">
                                          <p:val>
                                            <p:strVal val="#ppt_x"/>
                                          </p:val>
                                        </p:tav>
                                      </p:tavLst>
                                    </p:anim>
                                    <p:anim calcmode="lin" valueType="num">
                                      <p:cBhvr additive="base">
                                        <p:cTn id="46" dur="500" fill="hold"/>
                                        <p:tgtEl>
                                          <p:spTgt spid="14"/>
                                        </p:tgtEl>
                                        <p:attrNameLst>
                                          <p:attrName>ppt_y</p:attrName>
                                        </p:attrNameLst>
                                      </p:cBhvr>
                                      <p:tavLst>
                                        <p:tav tm="0">
                                          <p:val>
                                            <p:strVal val="#ppt_y"/>
                                          </p:val>
                                        </p:tav>
                                        <p:tav tm="100000">
                                          <p:val>
                                            <p:strVal val="#ppt_y"/>
                                          </p:val>
                                        </p:tav>
                                      </p:tavLst>
                                    </p:anim>
                                  </p:childTnLst>
                                </p:cTn>
                              </p:par>
                              <p:par>
                                <p:cTn id="47" presetID="2" presetClass="entr" presetSubtype="2"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1+#ppt_w/2"/>
                                          </p:val>
                                        </p:tav>
                                        <p:tav tm="100000">
                                          <p:val>
                                            <p:strVal val="#ppt_x"/>
                                          </p:val>
                                        </p:tav>
                                      </p:tavLst>
                                    </p:anim>
                                    <p:anim calcmode="lin" valueType="num">
                                      <p:cBhvr additive="base">
                                        <p:cTn id="50" dur="500" fill="hold"/>
                                        <p:tgtEl>
                                          <p:spTgt spid="11"/>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anim calcmode="lin" valueType="num">
                                      <p:cBhvr additive="base">
                                        <p:cTn id="53" dur="500" fill="hold"/>
                                        <p:tgtEl>
                                          <p:spTgt spid="32"/>
                                        </p:tgtEl>
                                        <p:attrNameLst>
                                          <p:attrName>ppt_x</p:attrName>
                                        </p:attrNameLst>
                                      </p:cBhvr>
                                      <p:tavLst>
                                        <p:tav tm="0">
                                          <p:val>
                                            <p:strVal val="1+#ppt_w/2"/>
                                          </p:val>
                                        </p:tav>
                                        <p:tav tm="100000">
                                          <p:val>
                                            <p:strVal val="#ppt_x"/>
                                          </p:val>
                                        </p:tav>
                                      </p:tavLst>
                                    </p:anim>
                                    <p:anim calcmode="lin" valueType="num">
                                      <p:cBhvr additive="base">
                                        <p:cTn id="54"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1" grpId="0"/>
      <p:bldP spid="21" grpId="1"/>
      <p:bldP spid="23" grpId="0"/>
      <p:bldP spid="23" grpId="1"/>
      <p:bldP spid="26" grpId="0" animBg="1"/>
      <p:bldP spid="26" grpId="1" animBg="1"/>
      <p:bldP spid="30" grpId="0" animBg="1"/>
      <p:bldP spid="30" grpId="1" animBg="1"/>
      <p:bldP spid="3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a:xfrm>
            <a:off x="467544" y="2708920"/>
            <a:ext cx="8229600" cy="1096144"/>
          </a:xfrm>
        </p:spPr>
        <p:txBody>
          <a:bodyPr/>
          <a:lstStyle/>
          <a:p>
            <a:r>
              <a:rPr kumimoji="1" lang="ja-JP" altLang="en-US" dirty="0" smtClean="0"/>
              <a:t>通信プログラム製作</a:t>
            </a:r>
            <a:endParaRPr kumimoji="1" lang="ja-JP" altLang="en-US" dirty="0"/>
          </a:p>
        </p:txBody>
      </p:sp>
      <p:sp>
        <p:nvSpPr>
          <p:cNvPr id="3" name="スライド番号プレースホルダー 2"/>
          <p:cNvSpPr>
            <a:spLocks noGrp="1"/>
          </p:cNvSpPr>
          <p:nvPr>
            <p:ph type="sldNum" sz="quarter" idx="12"/>
          </p:nvPr>
        </p:nvSpPr>
        <p:spPr/>
        <p:txBody>
          <a:bodyPr/>
          <a:lstStyle/>
          <a:p>
            <a:fld id="{687B4116-10FC-4ABA-B573-0A84E982BA29}" type="slidenum">
              <a:rPr kumimoji="1" lang="ja-JP" altLang="en-US" smtClean="0"/>
              <a:t>13</a:t>
            </a:fld>
            <a:endParaRPr kumimoji="1" lang="ja-JP" altLang="en-US"/>
          </a:p>
        </p:txBody>
      </p:sp>
    </p:spTree>
    <p:extLst>
      <p:ext uri="{BB962C8B-B14F-4D97-AF65-F5344CB8AC3E}">
        <p14:creationId xmlns:p14="http://schemas.microsoft.com/office/powerpoint/2010/main" val="26803540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5122912" cy="922114"/>
          </a:xfrm>
        </p:spPr>
        <p:txBody>
          <a:bodyPr>
            <a:normAutofit/>
          </a:bodyPr>
          <a:lstStyle/>
          <a:p>
            <a:pPr algn="l"/>
            <a:r>
              <a:rPr kumimoji="1" lang="ja-JP" altLang="en-US" dirty="0" smtClean="0">
                <a:latin typeface="+mj-ea"/>
              </a:rPr>
              <a:t>使用センサー</a:t>
            </a:r>
            <a:endParaRPr kumimoji="1" lang="ja-JP" altLang="en-US" dirty="0">
              <a:latin typeface="+mj-ea"/>
            </a:endParaRPr>
          </a:p>
        </p:txBody>
      </p:sp>
      <p:pic>
        <p:nvPicPr>
          <p:cNvPr id="4" name="コンテンツ プレースホルダー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2581102" y="2150859"/>
            <a:ext cx="3981796" cy="2847109"/>
          </a:xfrm>
        </p:spPr>
      </p:pic>
      <p:sp>
        <p:nvSpPr>
          <p:cNvPr id="7" name="テキスト ボックス 6"/>
          <p:cNvSpPr txBox="1"/>
          <p:nvPr/>
        </p:nvSpPr>
        <p:spPr>
          <a:xfrm>
            <a:off x="539552" y="1196752"/>
            <a:ext cx="8136904" cy="954107"/>
          </a:xfrm>
          <a:prstGeom prst="rect">
            <a:avLst/>
          </a:prstGeom>
          <a:noFill/>
        </p:spPr>
        <p:txBody>
          <a:bodyPr wrap="square" rtlCol="0">
            <a:spAutoFit/>
          </a:bodyPr>
          <a:lstStyle/>
          <a:p>
            <a:r>
              <a:rPr lang="ja-JP" altLang="en-US" sz="2800" dirty="0" smtClean="0">
                <a:latin typeface="メイリオ" panose="020B0604030504040204" pitchFamily="50" charset="-128"/>
                <a:ea typeface="メイリオ" panose="020B0604030504040204" pitchFamily="50" charset="-128"/>
              </a:rPr>
              <a:t>ジャイロセンサ　</a:t>
            </a:r>
            <a:r>
              <a:rPr lang="en-US" altLang="ja-JP" sz="2800" dirty="0" smtClean="0">
                <a:latin typeface="メイリオ" panose="020B0604030504040204" pitchFamily="50" charset="-128"/>
                <a:ea typeface="メイリオ" panose="020B0604030504040204" pitchFamily="50" charset="-128"/>
              </a:rPr>
              <a:t>(GY-80)</a:t>
            </a:r>
          </a:p>
          <a:p>
            <a:r>
              <a:rPr kumimoji="1" lang="en-US" altLang="ja-JP" sz="2800" dirty="0">
                <a:latin typeface="メイリオ" panose="020B0604030504040204" pitchFamily="50" charset="-128"/>
                <a:ea typeface="メイリオ" panose="020B0604030504040204" pitchFamily="50" charset="-128"/>
              </a:rPr>
              <a:t>	</a:t>
            </a:r>
            <a:endParaRPr kumimoji="1" lang="ja-JP" altLang="en-US" sz="2800" dirty="0">
              <a:latin typeface="メイリオ" panose="020B0604030504040204" pitchFamily="50" charset="-128"/>
              <a:ea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fld id="{687B4116-10FC-4ABA-B573-0A84E982BA29}" type="slidenum">
              <a:rPr kumimoji="1" lang="ja-JP" altLang="en-US" smtClean="0"/>
              <a:t>14</a:t>
            </a:fld>
            <a:endParaRPr kumimoji="1" lang="ja-JP" altLang="en-US"/>
          </a:p>
        </p:txBody>
      </p:sp>
      <p:sp>
        <p:nvSpPr>
          <p:cNvPr id="5" name="円/楕円 4"/>
          <p:cNvSpPr/>
          <p:nvPr/>
        </p:nvSpPr>
        <p:spPr>
          <a:xfrm>
            <a:off x="3491880" y="3573016"/>
            <a:ext cx="1152128" cy="11521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吹き出し 5"/>
          <p:cNvSpPr/>
          <p:nvPr/>
        </p:nvSpPr>
        <p:spPr>
          <a:xfrm>
            <a:off x="2411760" y="5373216"/>
            <a:ext cx="4068452" cy="828092"/>
          </a:xfrm>
          <a:prstGeom prst="wedgeRoundRectCallout">
            <a:avLst>
              <a:gd name="adj1" fmla="val -10679"/>
              <a:gd name="adj2" fmla="val -126138"/>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solidFill>
                  <a:sysClr val="windowText" lastClr="000000"/>
                </a:solidFill>
                <a:latin typeface="HGS創英角ｺﾞｼｯｸUB" panose="020B0900000000000000" pitchFamily="50" charset="-128"/>
                <a:ea typeface="HGS創英角ｺﾞｼｯｸUB" panose="020B0900000000000000" pitchFamily="50" charset="-128"/>
              </a:rPr>
              <a:t>これがジャイロセンサ</a:t>
            </a:r>
            <a:endParaRPr kumimoji="1" lang="ja-JP" altLang="en-US" sz="2800" dirty="0">
              <a:solidFill>
                <a:sysClr val="windowText" lastClr="000000"/>
              </a:solidFill>
              <a:latin typeface="HGS創英角ｺﾞｼｯｸUB" panose="020B0900000000000000" pitchFamily="50" charset="-128"/>
              <a:ea typeface="HGS創英角ｺﾞｼｯｸUB" panose="020B0900000000000000" pitchFamily="50" charset="-128"/>
            </a:endParaRPr>
          </a:p>
        </p:txBody>
      </p:sp>
    </p:spTree>
    <p:extLst>
      <p:ext uri="{BB962C8B-B14F-4D97-AF65-F5344CB8AC3E}">
        <p14:creationId xmlns:p14="http://schemas.microsoft.com/office/powerpoint/2010/main" val="17003675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3" name="直線矢印コネクタ 12"/>
          <p:cNvCxnSpPr>
            <a:stCxn id="6" idx="3"/>
            <a:endCxn id="10" idx="1"/>
          </p:cNvCxnSpPr>
          <p:nvPr/>
        </p:nvCxnSpPr>
        <p:spPr>
          <a:xfrm>
            <a:off x="7128284" y="2167388"/>
            <a:ext cx="432048" cy="10391"/>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3" name="スライド番号プレースホルダー 2"/>
          <p:cNvSpPr>
            <a:spLocks noGrp="1"/>
          </p:cNvSpPr>
          <p:nvPr>
            <p:ph type="sldNum" sz="quarter" idx="12"/>
          </p:nvPr>
        </p:nvSpPr>
        <p:spPr/>
        <p:txBody>
          <a:bodyPr/>
          <a:lstStyle/>
          <a:p>
            <a:fld id="{687B4116-10FC-4ABA-B573-0A84E982BA29}" type="slidenum">
              <a:rPr kumimoji="1" lang="ja-JP" altLang="en-US" smtClean="0"/>
              <a:t>15</a:t>
            </a:fld>
            <a:endParaRPr kumimoji="1" lang="ja-JP" altLang="en-US"/>
          </a:p>
        </p:txBody>
      </p:sp>
      <p:sp>
        <p:nvSpPr>
          <p:cNvPr id="2" name="タイトル 1"/>
          <p:cNvSpPr>
            <a:spLocks noGrp="1"/>
          </p:cNvSpPr>
          <p:nvPr>
            <p:ph type="title" idx="4294967295"/>
          </p:nvPr>
        </p:nvSpPr>
        <p:spPr>
          <a:xfrm>
            <a:off x="168969" y="274638"/>
            <a:ext cx="8795519" cy="777875"/>
          </a:xfrm>
        </p:spPr>
        <p:txBody>
          <a:bodyPr>
            <a:noAutofit/>
          </a:bodyPr>
          <a:lstStyle/>
          <a:p>
            <a:pPr algn="l"/>
            <a:endParaRPr kumimoji="1" lang="ja-JP" altLang="en-US" sz="4000" dirty="0">
              <a:latin typeface="メイリオ" panose="020B0604030504040204" pitchFamily="50" charset="-128"/>
              <a:ea typeface="メイリオ" panose="020B0604030504040204" pitchFamily="50" charset="-128"/>
            </a:endParaRPr>
          </a:p>
        </p:txBody>
      </p:sp>
      <p:sp>
        <p:nvSpPr>
          <p:cNvPr id="5" name="正方形/長方形 4"/>
          <p:cNvSpPr/>
          <p:nvPr/>
        </p:nvSpPr>
        <p:spPr>
          <a:xfrm>
            <a:off x="179512" y="1791343"/>
            <a:ext cx="1404156" cy="7936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送信機</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正方形/長方形 5"/>
          <p:cNvSpPr/>
          <p:nvPr/>
        </p:nvSpPr>
        <p:spPr>
          <a:xfrm>
            <a:off x="5724128" y="1770561"/>
            <a:ext cx="1404156" cy="7936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smtClean="0">
                <a:solidFill>
                  <a:schemeClr val="tx1"/>
                </a:solidFill>
                <a:latin typeface="Segoe UI Emoji" panose="020B0502040204020203" pitchFamily="34" charset="0"/>
                <a:ea typeface="Segoe UI Emoji" panose="020B0502040204020203" pitchFamily="34" charset="0"/>
              </a:rPr>
              <a:t>ESC</a:t>
            </a:r>
            <a:endParaRPr kumimoji="1" lang="ja-JP" altLang="en-US" sz="3200" dirty="0">
              <a:solidFill>
                <a:schemeClr val="tx1"/>
              </a:solidFill>
              <a:latin typeface="Segoe UI Emoji" panose="020B0502040204020203" pitchFamily="34" charset="0"/>
              <a:ea typeface="メイリオ" panose="020B0604030504040204" pitchFamily="50" charset="-128"/>
            </a:endParaRPr>
          </a:p>
        </p:txBody>
      </p:sp>
      <p:sp>
        <p:nvSpPr>
          <p:cNvPr id="7" name="正方形/長方形 6"/>
          <p:cNvSpPr/>
          <p:nvPr/>
        </p:nvSpPr>
        <p:spPr>
          <a:xfrm>
            <a:off x="3869922" y="1770561"/>
            <a:ext cx="1404156" cy="793653"/>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マイコン</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正方形/長方形 7"/>
          <p:cNvSpPr/>
          <p:nvPr/>
        </p:nvSpPr>
        <p:spPr>
          <a:xfrm>
            <a:off x="3869922" y="3157930"/>
            <a:ext cx="1404156" cy="77287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センサ</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9" name="正方形/長方形 8"/>
          <p:cNvSpPr/>
          <p:nvPr/>
        </p:nvSpPr>
        <p:spPr>
          <a:xfrm>
            <a:off x="1986073" y="1770561"/>
            <a:ext cx="1404156" cy="7936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受信機</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0" name="正方形/長方形 9"/>
          <p:cNvSpPr/>
          <p:nvPr/>
        </p:nvSpPr>
        <p:spPr>
          <a:xfrm>
            <a:off x="7560332" y="1791343"/>
            <a:ext cx="1404156" cy="7728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tx1"/>
                </a:solidFill>
                <a:latin typeface="メイリオ" panose="020B0604030504040204" pitchFamily="50" charset="-128"/>
                <a:ea typeface="メイリオ" panose="020B0604030504040204" pitchFamily="50" charset="-128"/>
              </a:rPr>
              <a:t>モータ</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cxnSp>
        <p:nvCxnSpPr>
          <p:cNvPr id="20" name="直線矢印コネクタ 19"/>
          <p:cNvCxnSpPr>
            <a:stCxn id="8" idx="0"/>
            <a:endCxn id="7" idx="2"/>
          </p:cNvCxnSpPr>
          <p:nvPr/>
        </p:nvCxnSpPr>
        <p:spPr>
          <a:xfrm flipV="1">
            <a:off x="4572000" y="2564214"/>
            <a:ext cx="0" cy="593716"/>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1" name="図 2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0887" y="3157930"/>
            <a:ext cx="2719342" cy="2719342"/>
          </a:xfrm>
          <a:prstGeom prst="rect">
            <a:avLst/>
          </a:prstGeom>
        </p:spPr>
      </p:pic>
      <p:cxnSp>
        <p:nvCxnSpPr>
          <p:cNvPr id="14" name="直線矢印コネクタ 13"/>
          <p:cNvCxnSpPr>
            <a:stCxn id="7" idx="3"/>
            <a:endCxn id="6" idx="1"/>
          </p:cNvCxnSpPr>
          <p:nvPr/>
        </p:nvCxnSpPr>
        <p:spPr>
          <a:xfrm>
            <a:off x="5274078" y="2167388"/>
            <a:ext cx="450050"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a:stCxn id="9" idx="3"/>
            <a:endCxn id="7" idx="1"/>
          </p:cNvCxnSpPr>
          <p:nvPr/>
        </p:nvCxnSpPr>
        <p:spPr>
          <a:xfrm>
            <a:off x="3390229" y="2167388"/>
            <a:ext cx="479693"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a:stCxn id="5" idx="0"/>
            <a:endCxn id="22" idx="3"/>
          </p:cNvCxnSpPr>
          <p:nvPr/>
        </p:nvCxnSpPr>
        <p:spPr>
          <a:xfrm flipV="1">
            <a:off x="881590" y="1338513"/>
            <a:ext cx="0" cy="45283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二等辺三角形 21"/>
          <p:cNvSpPr/>
          <p:nvPr/>
        </p:nvSpPr>
        <p:spPr>
          <a:xfrm rot="10800000">
            <a:off x="629562" y="1338513"/>
            <a:ext cx="504056" cy="288032"/>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二等辺三角形 22"/>
          <p:cNvSpPr/>
          <p:nvPr/>
        </p:nvSpPr>
        <p:spPr>
          <a:xfrm rot="10800000">
            <a:off x="2436123" y="1338513"/>
            <a:ext cx="504056" cy="288032"/>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直線コネクタ 23"/>
          <p:cNvCxnSpPr>
            <a:stCxn id="9" idx="0"/>
            <a:endCxn id="23" idx="3"/>
          </p:cNvCxnSpPr>
          <p:nvPr/>
        </p:nvCxnSpPr>
        <p:spPr>
          <a:xfrm flipV="1">
            <a:off x="2688151" y="1338513"/>
            <a:ext cx="0" cy="43204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カギ線コネクタ 29"/>
          <p:cNvCxnSpPr/>
          <p:nvPr/>
        </p:nvCxnSpPr>
        <p:spPr>
          <a:xfrm rot="-900000">
            <a:off x="1285415" y="1328373"/>
            <a:ext cx="1079462" cy="341346"/>
          </a:xfrm>
          <a:prstGeom prst="bentConnector3">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16" name="角丸四角形吹き出し 15"/>
          <p:cNvSpPr/>
          <p:nvPr/>
        </p:nvSpPr>
        <p:spPr>
          <a:xfrm>
            <a:off x="11322750" y="2778673"/>
            <a:ext cx="1674186" cy="1944216"/>
          </a:xfrm>
          <a:prstGeom prst="wedgeRoundRectCallout">
            <a:avLst>
              <a:gd name="adj1" fmla="val -165342"/>
              <a:gd name="adj2" fmla="val -47241"/>
              <a:gd name="adj3" fmla="val 1666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ここで</a:t>
            </a:r>
            <a:r>
              <a:rPr kumimoji="1" lang="en-US" altLang="ja-JP" sz="2400" dirty="0" smtClean="0">
                <a:solidFill>
                  <a:schemeClr val="tx1"/>
                </a:solidFill>
                <a:latin typeface="メイリオ" panose="020B0604030504040204" pitchFamily="50" charset="-128"/>
                <a:ea typeface="メイリオ" panose="020B0604030504040204" pitchFamily="50" charset="-128"/>
              </a:rPr>
              <a:t>I2C</a:t>
            </a:r>
            <a:r>
              <a:rPr kumimoji="1" lang="ja-JP" altLang="en-US" sz="2400" dirty="0" smtClean="0">
                <a:solidFill>
                  <a:schemeClr val="tx1"/>
                </a:solidFill>
                <a:latin typeface="メイリオ" panose="020B0604030504040204" pitchFamily="50" charset="-128"/>
                <a:ea typeface="メイリオ" panose="020B0604030504040204" pitchFamily="50" charset="-128"/>
              </a:rPr>
              <a:t>通信を使う</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468050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1520" y="260648"/>
            <a:ext cx="3407296" cy="1093440"/>
          </a:xfrm>
        </p:spPr>
        <p:txBody>
          <a:bodyPr>
            <a:normAutofit/>
          </a:bodyPr>
          <a:lstStyle/>
          <a:p>
            <a:r>
              <a:rPr lang="en-US" altLang="ja-JP" dirty="0"/>
              <a:t>I2C</a:t>
            </a:r>
            <a:r>
              <a:rPr kumimoji="1" lang="ja-JP" altLang="en-US" sz="4000" dirty="0" smtClean="0"/>
              <a:t>通信とは</a:t>
            </a:r>
            <a:endParaRPr kumimoji="1" lang="ja-JP" altLang="en-US" sz="4000" dirty="0"/>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4283968" y="565201"/>
            <a:ext cx="4034350" cy="5727599"/>
          </a:xfrm>
        </p:spPr>
      </p:pic>
      <p:sp>
        <p:nvSpPr>
          <p:cNvPr id="11" name="テキスト プレースホルダー 10"/>
          <p:cNvSpPr>
            <a:spLocks noGrp="1"/>
          </p:cNvSpPr>
          <p:nvPr>
            <p:ph type="body" sz="half" idx="2"/>
          </p:nvPr>
        </p:nvSpPr>
        <p:spPr>
          <a:xfrm>
            <a:off x="35496" y="2204864"/>
            <a:ext cx="4176464" cy="3687763"/>
          </a:xfrm>
        </p:spPr>
        <p:txBody>
          <a:bodyPr/>
          <a:lstStyle/>
          <a:p>
            <a:pPr algn="l"/>
            <a:r>
              <a:rPr lang="ja-JP" altLang="en-US" dirty="0" smtClean="0"/>
              <a:t>・フィリップス社が開発</a:t>
            </a:r>
            <a:endParaRPr lang="en-US" altLang="ja-JP" dirty="0" smtClean="0"/>
          </a:p>
          <a:p>
            <a:pPr algn="l"/>
            <a:endParaRPr lang="en-US" altLang="ja-JP" dirty="0" smtClean="0"/>
          </a:p>
          <a:p>
            <a:pPr algn="l"/>
            <a:r>
              <a:rPr lang="ja-JP" altLang="en-US" dirty="0"/>
              <a:t>・</a:t>
            </a:r>
            <a:r>
              <a:rPr lang="en-US" altLang="ja-JP" dirty="0" smtClean="0"/>
              <a:t>2</a:t>
            </a:r>
            <a:r>
              <a:rPr lang="ja-JP" altLang="en-US" dirty="0"/>
              <a:t>本の信号線</a:t>
            </a:r>
            <a:r>
              <a:rPr lang="ja-JP" altLang="en-US" dirty="0" smtClean="0"/>
              <a:t>で通信</a:t>
            </a:r>
            <a:endParaRPr lang="ja-JP" altLang="en-US" dirty="0"/>
          </a:p>
          <a:p>
            <a:endParaRPr lang="ja-JP" altLang="en-US" dirty="0"/>
          </a:p>
          <a:p>
            <a:endParaRPr kumimoji="1" lang="ja-JP" altLang="en-US" dirty="0"/>
          </a:p>
        </p:txBody>
      </p:sp>
      <p:sp>
        <p:nvSpPr>
          <p:cNvPr id="3" name="スライド番号プレースホルダー 2"/>
          <p:cNvSpPr>
            <a:spLocks noGrp="1"/>
          </p:cNvSpPr>
          <p:nvPr>
            <p:ph type="sldNum" sz="quarter" idx="12"/>
          </p:nvPr>
        </p:nvSpPr>
        <p:spPr/>
        <p:txBody>
          <a:bodyPr/>
          <a:lstStyle/>
          <a:p>
            <a:fld id="{687B4116-10FC-4ABA-B573-0A84E982BA29}" type="slidenum">
              <a:rPr kumimoji="1" lang="ja-JP" altLang="en-US" smtClean="0"/>
              <a:t>16</a:t>
            </a:fld>
            <a:endParaRPr kumimoji="1" lang="ja-JP" altLang="en-US"/>
          </a:p>
        </p:txBody>
      </p:sp>
    </p:spTree>
    <p:extLst>
      <p:ext uri="{BB962C8B-B14F-4D97-AF65-F5344CB8AC3E}">
        <p14:creationId xmlns:p14="http://schemas.microsoft.com/office/powerpoint/2010/main" val="27883622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3754760" cy="850106"/>
          </a:xfrm>
        </p:spPr>
        <p:txBody>
          <a:bodyPr>
            <a:normAutofit/>
          </a:bodyPr>
          <a:lstStyle/>
          <a:p>
            <a:r>
              <a:rPr lang="en-US" altLang="ja-JP" dirty="0"/>
              <a:t>I2C</a:t>
            </a:r>
            <a:r>
              <a:rPr kumimoji="1" lang="ja-JP" altLang="en-US" sz="4000" dirty="0" smtClean="0"/>
              <a:t>通信方法</a:t>
            </a:r>
            <a:endParaRPr kumimoji="1" lang="ja-JP" altLang="en-US" sz="4000" dirty="0"/>
          </a:p>
        </p:txBody>
      </p:sp>
      <p:sp>
        <p:nvSpPr>
          <p:cNvPr id="3" name="スライド番号プレースホルダー 2"/>
          <p:cNvSpPr>
            <a:spLocks noGrp="1"/>
          </p:cNvSpPr>
          <p:nvPr>
            <p:ph type="sldNum" sz="quarter" idx="12"/>
          </p:nvPr>
        </p:nvSpPr>
        <p:spPr/>
        <p:txBody>
          <a:bodyPr/>
          <a:lstStyle/>
          <a:p>
            <a:fld id="{687B4116-10FC-4ABA-B573-0A84E982BA29}" type="slidenum">
              <a:rPr kumimoji="1" lang="ja-JP" altLang="en-US" smtClean="0"/>
              <a:t>17</a:t>
            </a:fld>
            <a:endParaRPr kumimoji="1" lang="ja-JP" altLang="en-US" dirty="0"/>
          </a:p>
        </p:txBody>
      </p:sp>
      <p:pic>
        <p:nvPicPr>
          <p:cNvPr id="7" name="図 6"/>
          <p:cNvPicPr>
            <a:picLocks noChangeAspect="1"/>
          </p:cNvPicPr>
          <p:nvPr/>
        </p:nvPicPr>
        <p:blipFill>
          <a:blip r:embed="rId3">
            <a:extLst>
              <a:ext uri="{28A0092B-C50C-407E-A947-70E740481C1C}">
                <a14:useLocalDpi xmlns:a14="http://schemas.microsoft.com/office/drawing/2010/main"/>
              </a:ext>
            </a:extLst>
          </a:blip>
          <a:stretch>
            <a:fillRect/>
          </a:stretch>
        </p:blipFill>
        <p:spPr>
          <a:xfrm flipH="1">
            <a:off x="1475656" y="2780928"/>
            <a:ext cx="6548892" cy="3816424"/>
          </a:xfrm>
          <a:prstGeom prst="rect">
            <a:avLst/>
          </a:prstGeom>
        </p:spPr>
      </p:pic>
      <p:sp>
        <p:nvSpPr>
          <p:cNvPr id="4" name="四角形吹き出し 3"/>
          <p:cNvSpPr/>
          <p:nvPr/>
        </p:nvSpPr>
        <p:spPr>
          <a:xfrm>
            <a:off x="539552" y="3212976"/>
            <a:ext cx="936104" cy="2304256"/>
          </a:xfrm>
          <a:prstGeom prst="wedgeRectCallout">
            <a:avLst>
              <a:gd name="adj1" fmla="val 105690"/>
              <a:gd name="adj2" fmla="val -32049"/>
            </a:avLst>
          </a:prstGeom>
          <a:no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800" dirty="0" smtClean="0">
                <a:solidFill>
                  <a:schemeClr val="tx1"/>
                </a:solidFill>
                <a:latin typeface="メイリオ" panose="020B0604030504040204" pitchFamily="50" charset="-128"/>
                <a:ea typeface="メイリオ" panose="020B0604030504040204" pitchFamily="50" charset="-128"/>
              </a:rPr>
              <a:t>マスター</a:t>
            </a:r>
            <a:endParaRPr kumimoji="1" lang="ja-JP" altLang="en-US" sz="2800" dirty="0">
              <a:solidFill>
                <a:schemeClr val="tx1"/>
              </a:solidFill>
              <a:latin typeface="メイリオ" panose="020B0604030504040204" pitchFamily="50" charset="-128"/>
              <a:ea typeface="メイリオ" panose="020B0604030504040204" pitchFamily="50" charset="-128"/>
            </a:endParaRPr>
          </a:p>
        </p:txBody>
      </p:sp>
      <p:sp>
        <p:nvSpPr>
          <p:cNvPr id="6" name="四角形吹き出し 5"/>
          <p:cNvSpPr/>
          <p:nvPr/>
        </p:nvSpPr>
        <p:spPr>
          <a:xfrm>
            <a:off x="7556496" y="3212976"/>
            <a:ext cx="936104" cy="2304256"/>
          </a:xfrm>
          <a:prstGeom prst="wedgeRectCallout">
            <a:avLst>
              <a:gd name="adj1" fmla="val -91357"/>
              <a:gd name="adj2" fmla="val -31365"/>
            </a:avLst>
          </a:prstGeom>
          <a:no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800" dirty="0" smtClean="0">
                <a:solidFill>
                  <a:schemeClr val="tx1"/>
                </a:solidFill>
                <a:latin typeface="メイリオ" panose="020B0604030504040204" pitchFamily="50" charset="-128"/>
                <a:ea typeface="メイリオ" panose="020B0604030504040204" pitchFamily="50" charset="-128"/>
              </a:rPr>
              <a:t>スレーブ</a:t>
            </a:r>
            <a:endParaRPr kumimoji="1" lang="ja-JP" altLang="en-US" sz="2800" dirty="0">
              <a:solidFill>
                <a:schemeClr val="tx1"/>
              </a:solidFill>
              <a:latin typeface="メイリオ" panose="020B0604030504040204" pitchFamily="50" charset="-128"/>
              <a:ea typeface="メイリオ" panose="020B0604030504040204" pitchFamily="50" charset="-128"/>
            </a:endParaRPr>
          </a:p>
        </p:txBody>
      </p:sp>
      <p:sp>
        <p:nvSpPr>
          <p:cNvPr id="5" name="右矢印 4"/>
          <p:cNvSpPr/>
          <p:nvPr/>
        </p:nvSpPr>
        <p:spPr>
          <a:xfrm>
            <a:off x="1115616" y="1289037"/>
            <a:ext cx="2700300" cy="1440160"/>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solidFill>
                  <a:schemeClr val="tx1"/>
                </a:solidFill>
                <a:latin typeface="メイリオ" panose="020B0604030504040204" pitchFamily="50" charset="-128"/>
                <a:ea typeface="メイリオ" panose="020B0604030504040204" pitchFamily="50" charset="-128"/>
              </a:rPr>
              <a:t>指示</a:t>
            </a:r>
            <a:endParaRPr kumimoji="1" lang="ja-JP" altLang="en-US" sz="2800" dirty="0">
              <a:solidFill>
                <a:schemeClr val="tx1"/>
              </a:solidFill>
              <a:latin typeface="メイリオ" panose="020B0604030504040204" pitchFamily="50" charset="-128"/>
              <a:ea typeface="メイリオ" panose="020B0604030504040204" pitchFamily="50" charset="-128"/>
            </a:endParaRPr>
          </a:p>
        </p:txBody>
      </p:sp>
      <p:sp>
        <p:nvSpPr>
          <p:cNvPr id="9" name="右矢印 8"/>
          <p:cNvSpPr/>
          <p:nvPr/>
        </p:nvSpPr>
        <p:spPr>
          <a:xfrm flipH="1">
            <a:off x="4463988" y="1289037"/>
            <a:ext cx="2700300" cy="1440160"/>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solidFill>
                  <a:schemeClr val="tx1"/>
                </a:solidFill>
                <a:latin typeface="メイリオ" panose="020B0604030504040204" pitchFamily="50" charset="-128"/>
                <a:ea typeface="メイリオ" panose="020B0604030504040204" pitchFamily="50" charset="-128"/>
              </a:rPr>
              <a:t>返事</a:t>
            </a:r>
            <a:endParaRPr kumimoji="1" lang="ja-JP" altLang="en-US" sz="2800" dirty="0">
              <a:solidFill>
                <a:schemeClr val="tx1"/>
              </a:solidFill>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4535996" y="3039343"/>
            <a:ext cx="756084" cy="461665"/>
          </a:xfrm>
          <a:prstGeom prst="rect">
            <a:avLst/>
          </a:prstGeom>
          <a:noFill/>
        </p:spPr>
        <p:txBody>
          <a:bodyPr wrap="square" rtlCol="0">
            <a:spAutoFit/>
          </a:bodyPr>
          <a:lstStyle/>
          <a:p>
            <a:r>
              <a:rPr kumimoji="1" lang="ja-JP" altLang="en-US" sz="2400" b="1" dirty="0" smtClean="0">
                <a:latin typeface="メイリオ" panose="020B0604030504040204" pitchFamily="50" charset="-128"/>
                <a:ea typeface="メイリオ" panose="020B0604030504040204" pitchFamily="50" charset="-128"/>
              </a:rPr>
              <a:t>岡</a:t>
            </a:r>
            <a:endParaRPr kumimoji="1" lang="ja-JP" altLang="en-US" sz="2400" b="1"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6275514" y="3255367"/>
            <a:ext cx="600742" cy="461665"/>
          </a:xfrm>
          <a:prstGeom prst="rect">
            <a:avLst/>
          </a:prstGeom>
          <a:noFill/>
        </p:spPr>
        <p:txBody>
          <a:bodyPr wrap="square" rtlCol="0">
            <a:spAutoFit/>
          </a:bodyPr>
          <a:lstStyle/>
          <a:p>
            <a:r>
              <a:rPr lang="ja-JP" altLang="en-US" sz="2400" b="1" dirty="0">
                <a:latin typeface="メイリオ" panose="020B0604030504040204" pitchFamily="50" charset="-128"/>
                <a:ea typeface="メイリオ" panose="020B0604030504040204" pitchFamily="50" charset="-128"/>
              </a:rPr>
              <a:t>天</a:t>
            </a:r>
            <a:endParaRPr kumimoji="1" lang="ja-JP" altLang="en-US" sz="2400" b="1" dirty="0">
              <a:latin typeface="メイリオ" panose="020B0604030504040204" pitchFamily="50" charset="-128"/>
              <a:ea typeface="メイリオ" panose="020B0604030504040204" pitchFamily="50" charset="-128"/>
            </a:endParaRPr>
          </a:p>
        </p:txBody>
      </p:sp>
      <p:sp>
        <p:nvSpPr>
          <p:cNvPr id="11" name="テキスト ボックス 10"/>
          <p:cNvSpPr txBox="1"/>
          <p:nvPr/>
        </p:nvSpPr>
        <p:spPr>
          <a:xfrm>
            <a:off x="5364088" y="3111351"/>
            <a:ext cx="576064" cy="461665"/>
          </a:xfrm>
          <a:prstGeom prst="rect">
            <a:avLst/>
          </a:prstGeom>
          <a:noFill/>
        </p:spPr>
        <p:txBody>
          <a:bodyPr wrap="square" rtlCol="0">
            <a:spAutoFit/>
          </a:bodyPr>
          <a:lstStyle/>
          <a:p>
            <a:r>
              <a:rPr lang="ja-JP" altLang="en-US" sz="2400" b="1" dirty="0">
                <a:latin typeface="メイリオ" panose="020B0604030504040204" pitchFamily="50" charset="-128"/>
                <a:ea typeface="メイリオ" panose="020B0604030504040204" pitchFamily="50" charset="-128"/>
              </a:rPr>
              <a:t>北</a:t>
            </a:r>
            <a:endParaRPr kumimoji="1" lang="ja-JP" altLang="en-US" sz="24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22420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579296" cy="850106"/>
          </a:xfrm>
        </p:spPr>
        <p:txBody>
          <a:bodyPr>
            <a:normAutofit/>
          </a:bodyPr>
          <a:lstStyle/>
          <a:p>
            <a:pPr algn="l"/>
            <a:r>
              <a:rPr lang="en-US" altLang="ja-JP" dirty="0"/>
              <a:t>I2C</a:t>
            </a:r>
            <a:r>
              <a:rPr kumimoji="1" lang="ja-JP" altLang="en-US" sz="4000" dirty="0" smtClean="0"/>
              <a:t>通信のデータフォーマット</a:t>
            </a:r>
            <a:endParaRPr kumimoji="1" lang="ja-JP" altLang="en-US" sz="4000" dirty="0"/>
          </a:p>
        </p:txBody>
      </p:sp>
      <p:sp>
        <p:nvSpPr>
          <p:cNvPr id="3" name="スライド番号プレースホルダー 2"/>
          <p:cNvSpPr>
            <a:spLocks noGrp="1"/>
          </p:cNvSpPr>
          <p:nvPr>
            <p:ph type="sldNum" sz="quarter" idx="12"/>
          </p:nvPr>
        </p:nvSpPr>
        <p:spPr/>
        <p:txBody>
          <a:bodyPr/>
          <a:lstStyle/>
          <a:p>
            <a:fld id="{687B4116-10FC-4ABA-B573-0A84E982BA29}" type="slidenum">
              <a:rPr kumimoji="1" lang="ja-JP" altLang="en-US" smtClean="0"/>
              <a:t>18</a:t>
            </a:fld>
            <a:endParaRPr kumimoji="1" lang="ja-JP" altLang="en-US"/>
          </a:p>
        </p:txBody>
      </p:sp>
      <p:pic>
        <p:nvPicPr>
          <p:cNvPr id="4" name="図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31640" y="2132856"/>
            <a:ext cx="6305000" cy="1112648"/>
          </a:xfrm>
          <a:prstGeom prst="rect">
            <a:avLst/>
          </a:prstGeom>
        </p:spPr>
      </p:pic>
      <p:pic>
        <p:nvPicPr>
          <p:cNvPr id="9" name="図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05800" y="4293096"/>
            <a:ext cx="6156680" cy="1080120"/>
          </a:xfrm>
          <a:prstGeom prst="rect">
            <a:avLst/>
          </a:prstGeom>
        </p:spPr>
      </p:pic>
    </p:spTree>
    <p:extLst>
      <p:ext uri="{BB962C8B-B14F-4D97-AF65-F5344CB8AC3E}">
        <p14:creationId xmlns:p14="http://schemas.microsoft.com/office/powerpoint/2010/main" val="24788291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線矢印コネクタ 10"/>
          <p:cNvCxnSpPr>
            <a:stCxn id="5" idx="3"/>
            <a:endCxn id="10" idx="1"/>
          </p:cNvCxnSpPr>
          <p:nvPr/>
        </p:nvCxnSpPr>
        <p:spPr>
          <a:xfrm>
            <a:off x="2123728" y="3429000"/>
            <a:ext cx="4896544" cy="0"/>
          </a:xfrm>
          <a:prstGeom prst="straightConnector1">
            <a:avLst/>
          </a:prstGeom>
          <a:ln w="5715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a:xfrm>
            <a:off x="457200" y="-531440"/>
            <a:ext cx="8229600" cy="1600200"/>
          </a:xfrm>
        </p:spPr>
        <p:txBody>
          <a:bodyPr>
            <a:noAutofit/>
          </a:bodyPr>
          <a:lstStyle/>
          <a:p>
            <a:pPr algn="l"/>
            <a:r>
              <a:rPr kumimoji="1" lang="ja-JP" altLang="en-US" sz="4000" dirty="0" smtClean="0"/>
              <a:t>データ取得までの流れ</a:t>
            </a:r>
            <a:endParaRPr kumimoji="1" lang="ja-JP" altLang="en-US" sz="4000" dirty="0"/>
          </a:p>
        </p:txBody>
      </p:sp>
      <p:sp>
        <p:nvSpPr>
          <p:cNvPr id="3" name="スライド番号プレースホルダー 2"/>
          <p:cNvSpPr>
            <a:spLocks noGrp="1"/>
          </p:cNvSpPr>
          <p:nvPr>
            <p:ph type="sldNum" sz="quarter" idx="12"/>
          </p:nvPr>
        </p:nvSpPr>
        <p:spPr/>
        <p:txBody>
          <a:bodyPr/>
          <a:lstStyle/>
          <a:p>
            <a:fld id="{687B4116-10FC-4ABA-B573-0A84E982BA29}" type="slidenum">
              <a:rPr kumimoji="1" lang="ja-JP" altLang="en-US" smtClean="0"/>
              <a:t>19</a:t>
            </a:fld>
            <a:endParaRPr kumimoji="1" lang="ja-JP" altLang="en-US"/>
          </a:p>
        </p:txBody>
      </p:sp>
      <p:sp>
        <p:nvSpPr>
          <p:cNvPr id="5" name="正方形/長方形 4"/>
          <p:cNvSpPr/>
          <p:nvPr/>
        </p:nvSpPr>
        <p:spPr>
          <a:xfrm>
            <a:off x="251520" y="2852936"/>
            <a:ext cx="1872208" cy="11521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smtClean="0">
                <a:solidFill>
                  <a:sysClr val="windowText" lastClr="000000"/>
                </a:solidFill>
                <a:latin typeface="メイリオ" panose="020B0604030504040204" pitchFamily="50" charset="-128"/>
                <a:ea typeface="メイリオ" panose="020B0604030504040204" pitchFamily="50" charset="-128"/>
              </a:rPr>
              <a:t>マイコンの</a:t>
            </a:r>
            <a:endParaRPr kumimoji="1" lang="en-US" altLang="ja-JP" sz="2400" dirty="0" smtClean="0">
              <a:solidFill>
                <a:sysClr val="windowText" lastClr="000000"/>
              </a:solidFill>
              <a:latin typeface="メイリオ" panose="020B0604030504040204" pitchFamily="50" charset="-128"/>
              <a:ea typeface="メイリオ" panose="020B0604030504040204" pitchFamily="50" charset="-128"/>
            </a:endParaRPr>
          </a:p>
          <a:p>
            <a:pPr algn="ctr"/>
            <a:r>
              <a:rPr lang="en-US" altLang="ja-JP" sz="2400" dirty="0" smtClean="0">
                <a:solidFill>
                  <a:sysClr val="windowText" lastClr="000000"/>
                </a:solidFill>
                <a:latin typeface="メイリオ" panose="020B0604030504040204" pitchFamily="50" charset="-128"/>
                <a:ea typeface="メイリオ" panose="020B0604030504040204" pitchFamily="50" charset="-128"/>
              </a:rPr>
              <a:t>I2C</a:t>
            </a:r>
            <a:r>
              <a:rPr kumimoji="1" lang="ja-JP" altLang="en-US" sz="2400" dirty="0" smtClean="0">
                <a:solidFill>
                  <a:sysClr val="windowText" lastClr="000000"/>
                </a:solidFill>
                <a:latin typeface="メイリオ" panose="020B0604030504040204" pitchFamily="50" charset="-128"/>
                <a:ea typeface="メイリオ" panose="020B0604030504040204" pitchFamily="50" charset="-128"/>
              </a:rPr>
              <a:t>設定</a:t>
            </a:r>
            <a:endParaRPr kumimoji="1" lang="ja-JP" altLang="en-US" sz="2400" dirty="0">
              <a:solidFill>
                <a:sysClr val="windowText" lastClr="000000"/>
              </a:solidFill>
              <a:latin typeface="メイリオ" panose="020B0604030504040204" pitchFamily="50" charset="-128"/>
              <a:ea typeface="メイリオ" panose="020B0604030504040204" pitchFamily="50" charset="-128"/>
            </a:endParaRPr>
          </a:p>
        </p:txBody>
      </p:sp>
      <p:sp>
        <p:nvSpPr>
          <p:cNvPr id="7" name="正方形/長方形 6"/>
          <p:cNvSpPr/>
          <p:nvPr/>
        </p:nvSpPr>
        <p:spPr>
          <a:xfrm>
            <a:off x="2483768" y="2852936"/>
            <a:ext cx="1872208" cy="11521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smtClean="0">
                <a:solidFill>
                  <a:sysClr val="windowText" lastClr="000000"/>
                </a:solidFill>
                <a:latin typeface="メイリオ" panose="020B0604030504040204" pitchFamily="50" charset="-128"/>
                <a:ea typeface="メイリオ" panose="020B0604030504040204" pitchFamily="50" charset="-128"/>
              </a:rPr>
              <a:t>ジャイロの</a:t>
            </a:r>
            <a:endParaRPr kumimoji="1" lang="en-US" altLang="ja-JP" sz="2400" dirty="0" smtClean="0">
              <a:solidFill>
                <a:sysClr val="windowText" lastClr="000000"/>
              </a:solidFill>
              <a:latin typeface="メイリオ" panose="020B0604030504040204" pitchFamily="50" charset="-128"/>
              <a:ea typeface="メイリオ" panose="020B0604030504040204" pitchFamily="50" charset="-128"/>
            </a:endParaRPr>
          </a:p>
          <a:p>
            <a:pPr algn="ctr"/>
            <a:r>
              <a:rPr kumimoji="1" lang="ja-JP" altLang="en-US" sz="2400" dirty="0" smtClean="0">
                <a:solidFill>
                  <a:sysClr val="windowText" lastClr="000000"/>
                </a:solidFill>
                <a:latin typeface="メイリオ" panose="020B0604030504040204" pitchFamily="50" charset="-128"/>
                <a:ea typeface="メイリオ" panose="020B0604030504040204" pitchFamily="50" charset="-128"/>
              </a:rPr>
              <a:t>動作設定</a:t>
            </a:r>
            <a:endParaRPr kumimoji="1" lang="ja-JP" altLang="en-US" sz="2400" dirty="0">
              <a:solidFill>
                <a:sysClr val="windowText" lastClr="000000"/>
              </a:solidFill>
              <a:latin typeface="メイリオ" panose="020B0604030504040204" pitchFamily="50" charset="-128"/>
              <a:ea typeface="メイリオ" panose="020B0604030504040204" pitchFamily="50" charset="-128"/>
            </a:endParaRPr>
          </a:p>
        </p:txBody>
      </p:sp>
      <p:sp>
        <p:nvSpPr>
          <p:cNvPr id="8" name="正方形/長方形 7"/>
          <p:cNvSpPr/>
          <p:nvPr/>
        </p:nvSpPr>
        <p:spPr>
          <a:xfrm>
            <a:off x="4788024" y="2852936"/>
            <a:ext cx="1872208" cy="11521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smtClean="0">
                <a:solidFill>
                  <a:sysClr val="windowText" lastClr="000000"/>
                </a:solidFill>
                <a:latin typeface="メイリオ" panose="020B0604030504040204" pitchFamily="50" charset="-128"/>
                <a:ea typeface="メイリオ" panose="020B0604030504040204" pitchFamily="50" charset="-128"/>
              </a:rPr>
              <a:t>動作確認</a:t>
            </a:r>
            <a:endParaRPr kumimoji="1" lang="ja-JP" altLang="en-US" sz="2400" dirty="0">
              <a:solidFill>
                <a:sysClr val="windowText" lastClr="000000"/>
              </a:solidFill>
              <a:latin typeface="メイリオ" panose="020B0604030504040204" pitchFamily="50" charset="-128"/>
              <a:ea typeface="メイリオ" panose="020B0604030504040204" pitchFamily="50" charset="-128"/>
            </a:endParaRPr>
          </a:p>
        </p:txBody>
      </p:sp>
      <p:sp>
        <p:nvSpPr>
          <p:cNvPr id="10" name="正方形/長方形 9"/>
          <p:cNvSpPr/>
          <p:nvPr/>
        </p:nvSpPr>
        <p:spPr>
          <a:xfrm>
            <a:off x="7020272" y="2852936"/>
            <a:ext cx="1872208" cy="11521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ysClr val="windowText" lastClr="000000"/>
                </a:solidFill>
                <a:latin typeface="メイリオ" panose="020B0604030504040204" pitchFamily="50" charset="-128"/>
                <a:ea typeface="メイリオ" panose="020B0604030504040204" pitchFamily="50" charset="-128"/>
              </a:rPr>
              <a:t>データ</a:t>
            </a:r>
            <a:r>
              <a:rPr lang="ja-JP" altLang="en-US" sz="2400" dirty="0" smtClean="0">
                <a:solidFill>
                  <a:sysClr val="windowText" lastClr="000000"/>
                </a:solidFill>
                <a:latin typeface="メイリオ" panose="020B0604030504040204" pitchFamily="50" charset="-128"/>
                <a:ea typeface="メイリオ" panose="020B0604030504040204" pitchFamily="50" charset="-128"/>
              </a:rPr>
              <a:t>を</a:t>
            </a:r>
            <a:endParaRPr lang="en-US" altLang="ja-JP" sz="2400" dirty="0" smtClean="0">
              <a:solidFill>
                <a:sysClr val="windowText" lastClr="000000"/>
              </a:solidFill>
              <a:latin typeface="メイリオ" panose="020B0604030504040204" pitchFamily="50" charset="-128"/>
              <a:ea typeface="メイリオ" panose="020B0604030504040204" pitchFamily="50" charset="-128"/>
            </a:endParaRPr>
          </a:p>
          <a:p>
            <a:pPr algn="ctr"/>
            <a:r>
              <a:rPr lang="ja-JP" altLang="en-US" sz="2400" dirty="0" smtClean="0">
                <a:solidFill>
                  <a:sysClr val="windowText" lastClr="000000"/>
                </a:solidFill>
                <a:latin typeface="メイリオ" panose="020B0604030504040204" pitchFamily="50" charset="-128"/>
                <a:ea typeface="メイリオ" panose="020B0604030504040204" pitchFamily="50" charset="-128"/>
              </a:rPr>
              <a:t>貰う</a:t>
            </a:r>
            <a:endParaRPr kumimoji="1" lang="ja-JP" altLang="en-US" sz="2400" dirty="0">
              <a:solidFill>
                <a:sysClr val="windowText" lastClr="00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292983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87B4116-10FC-4ABA-B573-0A84E982BA29}" type="slidenum">
              <a:rPr kumimoji="1" lang="ja-JP" altLang="en-US" smtClean="0"/>
              <a:t>2</a:t>
            </a:fld>
            <a:endParaRPr kumimoji="1" lang="ja-JP" altLang="en-US"/>
          </a:p>
        </p:txBody>
      </p:sp>
      <p:pic>
        <p:nvPicPr>
          <p:cNvPr id="4" name="Video.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857250"/>
            <a:ext cx="9144000" cy="5143500"/>
          </a:xfrm>
          <a:prstGeom prst="rect">
            <a:avLst/>
          </a:prstGeom>
        </p:spPr>
      </p:pic>
    </p:spTree>
    <p:extLst>
      <p:ext uri="{BB962C8B-B14F-4D97-AF65-F5344CB8AC3E}">
        <p14:creationId xmlns:p14="http://schemas.microsoft.com/office/powerpoint/2010/main" val="124027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algn="l"/>
            <a:r>
              <a:rPr kumimoji="1" lang="ja-JP" altLang="en-US" sz="4000" smtClean="0"/>
              <a:t>プログラム製作で苦労したこと</a:t>
            </a:r>
            <a:endParaRPr kumimoji="1" lang="ja-JP" altLang="en-US" sz="4000" dirty="0"/>
          </a:p>
        </p:txBody>
      </p:sp>
      <p:sp>
        <p:nvSpPr>
          <p:cNvPr id="3" name="スライド番号プレースホルダー 2"/>
          <p:cNvSpPr>
            <a:spLocks noGrp="1"/>
          </p:cNvSpPr>
          <p:nvPr>
            <p:ph type="sldNum" sz="quarter" idx="12"/>
          </p:nvPr>
        </p:nvSpPr>
        <p:spPr/>
        <p:txBody>
          <a:bodyPr/>
          <a:lstStyle/>
          <a:p>
            <a:fld id="{687B4116-10FC-4ABA-B573-0A84E982BA29}" type="slidenum">
              <a:rPr kumimoji="1" lang="ja-JP" altLang="en-US" smtClean="0"/>
              <a:t>20</a:t>
            </a:fld>
            <a:endParaRPr kumimoji="1" lang="ja-JP" altLang="en-US"/>
          </a:p>
        </p:txBody>
      </p:sp>
      <p:pic>
        <p:nvPicPr>
          <p:cNvPr id="5" name="図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07704" y="2060847"/>
            <a:ext cx="5328592" cy="3730015"/>
          </a:xfrm>
          <a:prstGeom prst="rect">
            <a:avLst/>
          </a:prstGeom>
        </p:spPr>
      </p:pic>
      <p:sp>
        <p:nvSpPr>
          <p:cNvPr id="6" name="爆発 2 5"/>
          <p:cNvSpPr/>
          <p:nvPr/>
        </p:nvSpPr>
        <p:spPr>
          <a:xfrm>
            <a:off x="5382344" y="1477582"/>
            <a:ext cx="3707904" cy="2514013"/>
          </a:xfrm>
          <a:custGeom>
            <a:avLst/>
            <a:gdLst>
              <a:gd name="connsiteX0" fmla="*/ 11462 w 21600"/>
              <a:gd name="connsiteY0" fmla="*/ 4342 h 21600"/>
              <a:gd name="connsiteX1" fmla="*/ 14790 w 21600"/>
              <a:gd name="connsiteY1" fmla="*/ 0 h 21600"/>
              <a:gd name="connsiteX2" fmla="*/ 14525 w 21600"/>
              <a:gd name="connsiteY2" fmla="*/ 5777 h 21600"/>
              <a:gd name="connsiteX3" fmla="*/ 18007 w 21600"/>
              <a:gd name="connsiteY3" fmla="*/ 3172 h 21600"/>
              <a:gd name="connsiteX4" fmla="*/ 16380 w 21600"/>
              <a:gd name="connsiteY4" fmla="*/ 6532 h 21600"/>
              <a:gd name="connsiteX5" fmla="*/ 21600 w 21600"/>
              <a:gd name="connsiteY5" fmla="*/ 6645 h 21600"/>
              <a:gd name="connsiteX6" fmla="*/ 16985 w 21600"/>
              <a:gd name="connsiteY6" fmla="*/ 9402 h 21600"/>
              <a:gd name="connsiteX7" fmla="*/ 18270 w 21600"/>
              <a:gd name="connsiteY7" fmla="*/ 11290 h 21600"/>
              <a:gd name="connsiteX8" fmla="*/ 16380 w 21600"/>
              <a:gd name="connsiteY8" fmla="*/ 12310 h 21600"/>
              <a:gd name="connsiteX9" fmla="*/ 18877 w 21600"/>
              <a:gd name="connsiteY9" fmla="*/ 15632 h 21600"/>
              <a:gd name="connsiteX10" fmla="*/ 14640 w 21600"/>
              <a:gd name="connsiteY10" fmla="*/ 14350 h 21600"/>
              <a:gd name="connsiteX11" fmla="*/ 14942 w 21600"/>
              <a:gd name="connsiteY11" fmla="*/ 17370 h 21600"/>
              <a:gd name="connsiteX12" fmla="*/ 12180 w 21600"/>
              <a:gd name="connsiteY12" fmla="*/ 15935 h 21600"/>
              <a:gd name="connsiteX13" fmla="*/ 11612 w 21600"/>
              <a:gd name="connsiteY13" fmla="*/ 18842 h 21600"/>
              <a:gd name="connsiteX14" fmla="*/ 9872 w 21600"/>
              <a:gd name="connsiteY14" fmla="*/ 17370 h 21600"/>
              <a:gd name="connsiteX15" fmla="*/ 8700 w 21600"/>
              <a:gd name="connsiteY15" fmla="*/ 19712 h 21600"/>
              <a:gd name="connsiteX16" fmla="*/ 7527 w 21600"/>
              <a:gd name="connsiteY16" fmla="*/ 18125 h 21600"/>
              <a:gd name="connsiteX17" fmla="*/ 4917 w 21600"/>
              <a:gd name="connsiteY17" fmla="*/ 21600 h 21600"/>
              <a:gd name="connsiteX18" fmla="*/ 4805 w 21600"/>
              <a:gd name="connsiteY18" fmla="*/ 18240 h 21600"/>
              <a:gd name="connsiteX19" fmla="*/ 1285 w 21600"/>
              <a:gd name="connsiteY19" fmla="*/ 17825 h 21600"/>
              <a:gd name="connsiteX20" fmla="*/ 3330 w 21600"/>
              <a:gd name="connsiteY20" fmla="*/ 15370 h 21600"/>
              <a:gd name="connsiteX21" fmla="*/ 0 w 21600"/>
              <a:gd name="connsiteY21" fmla="*/ 12877 h 21600"/>
              <a:gd name="connsiteX22" fmla="*/ 3935 w 21600"/>
              <a:gd name="connsiteY22" fmla="*/ 11592 h 21600"/>
              <a:gd name="connsiteX23" fmla="*/ 1172 w 21600"/>
              <a:gd name="connsiteY23" fmla="*/ 8270 h 21600"/>
              <a:gd name="connsiteX24" fmla="*/ 5372 w 21600"/>
              <a:gd name="connsiteY24" fmla="*/ 7817 h 21600"/>
              <a:gd name="connsiteX25" fmla="*/ 4502 w 21600"/>
              <a:gd name="connsiteY25" fmla="*/ 3625 h 21600"/>
              <a:gd name="connsiteX26" fmla="*/ 8550 w 21600"/>
              <a:gd name="connsiteY26" fmla="*/ 6382 h 21600"/>
              <a:gd name="connsiteX27" fmla="*/ 9722 w 21600"/>
              <a:gd name="connsiteY27" fmla="*/ 1887 h 21600"/>
              <a:gd name="connsiteX28" fmla="*/ 11462 w 21600"/>
              <a:gd name="connsiteY28" fmla="*/ 4342 h 21600"/>
              <a:gd name="connsiteX0" fmla="*/ 11462 w 21600"/>
              <a:gd name="connsiteY0" fmla="*/ 4342 h 21600"/>
              <a:gd name="connsiteX1" fmla="*/ 14790 w 21600"/>
              <a:gd name="connsiteY1" fmla="*/ 0 h 21600"/>
              <a:gd name="connsiteX2" fmla="*/ 14525 w 21600"/>
              <a:gd name="connsiteY2" fmla="*/ 5777 h 21600"/>
              <a:gd name="connsiteX3" fmla="*/ 18007 w 21600"/>
              <a:gd name="connsiteY3" fmla="*/ 3172 h 21600"/>
              <a:gd name="connsiteX4" fmla="*/ 16380 w 21600"/>
              <a:gd name="connsiteY4" fmla="*/ 6532 h 21600"/>
              <a:gd name="connsiteX5" fmla="*/ 21600 w 21600"/>
              <a:gd name="connsiteY5" fmla="*/ 6645 h 21600"/>
              <a:gd name="connsiteX6" fmla="*/ 16985 w 21600"/>
              <a:gd name="connsiteY6" fmla="*/ 9402 h 21600"/>
              <a:gd name="connsiteX7" fmla="*/ 18270 w 21600"/>
              <a:gd name="connsiteY7" fmla="*/ 11290 h 21600"/>
              <a:gd name="connsiteX8" fmla="*/ 16380 w 21600"/>
              <a:gd name="connsiteY8" fmla="*/ 12310 h 21600"/>
              <a:gd name="connsiteX9" fmla="*/ 18877 w 21600"/>
              <a:gd name="connsiteY9" fmla="*/ 15632 h 21600"/>
              <a:gd name="connsiteX10" fmla="*/ 14640 w 21600"/>
              <a:gd name="connsiteY10" fmla="*/ 14350 h 21600"/>
              <a:gd name="connsiteX11" fmla="*/ 14942 w 21600"/>
              <a:gd name="connsiteY11" fmla="*/ 17370 h 21600"/>
              <a:gd name="connsiteX12" fmla="*/ 12180 w 21600"/>
              <a:gd name="connsiteY12" fmla="*/ 15935 h 21600"/>
              <a:gd name="connsiteX13" fmla="*/ 11612 w 21600"/>
              <a:gd name="connsiteY13" fmla="*/ 18842 h 21600"/>
              <a:gd name="connsiteX14" fmla="*/ 9872 w 21600"/>
              <a:gd name="connsiteY14" fmla="*/ 17370 h 21600"/>
              <a:gd name="connsiteX15" fmla="*/ 8700 w 21600"/>
              <a:gd name="connsiteY15" fmla="*/ 19712 h 21600"/>
              <a:gd name="connsiteX16" fmla="*/ 7527 w 21600"/>
              <a:gd name="connsiteY16" fmla="*/ 18125 h 21600"/>
              <a:gd name="connsiteX17" fmla="*/ 4917 w 21600"/>
              <a:gd name="connsiteY17" fmla="*/ 21600 h 21600"/>
              <a:gd name="connsiteX18" fmla="*/ 4805 w 21600"/>
              <a:gd name="connsiteY18" fmla="*/ 18240 h 21600"/>
              <a:gd name="connsiteX19" fmla="*/ 1285 w 21600"/>
              <a:gd name="connsiteY19" fmla="*/ 17825 h 21600"/>
              <a:gd name="connsiteX20" fmla="*/ 3330 w 21600"/>
              <a:gd name="connsiteY20" fmla="*/ 15370 h 21600"/>
              <a:gd name="connsiteX21" fmla="*/ 0 w 21600"/>
              <a:gd name="connsiteY21" fmla="*/ 12877 h 21600"/>
              <a:gd name="connsiteX22" fmla="*/ 3935 w 21600"/>
              <a:gd name="connsiteY22" fmla="*/ 11592 h 21600"/>
              <a:gd name="connsiteX23" fmla="*/ 1172 w 21600"/>
              <a:gd name="connsiteY23" fmla="*/ 8270 h 21600"/>
              <a:gd name="connsiteX24" fmla="*/ 5372 w 21600"/>
              <a:gd name="connsiteY24" fmla="*/ 7817 h 21600"/>
              <a:gd name="connsiteX25" fmla="*/ 4502 w 21600"/>
              <a:gd name="connsiteY25" fmla="*/ 3625 h 21600"/>
              <a:gd name="connsiteX26" fmla="*/ 6897 w 21600"/>
              <a:gd name="connsiteY26" fmla="*/ 4435 h 21600"/>
              <a:gd name="connsiteX27" fmla="*/ 9722 w 21600"/>
              <a:gd name="connsiteY27" fmla="*/ 1887 h 21600"/>
              <a:gd name="connsiteX28" fmla="*/ 11462 w 21600"/>
              <a:gd name="connsiteY28" fmla="*/ 4342 h 21600"/>
              <a:gd name="connsiteX0" fmla="*/ 11462 w 21600"/>
              <a:gd name="connsiteY0" fmla="*/ 4342 h 21600"/>
              <a:gd name="connsiteX1" fmla="*/ 14790 w 21600"/>
              <a:gd name="connsiteY1" fmla="*/ 0 h 21600"/>
              <a:gd name="connsiteX2" fmla="*/ 14525 w 21600"/>
              <a:gd name="connsiteY2" fmla="*/ 5777 h 21600"/>
              <a:gd name="connsiteX3" fmla="*/ 18007 w 21600"/>
              <a:gd name="connsiteY3" fmla="*/ 3172 h 21600"/>
              <a:gd name="connsiteX4" fmla="*/ 16380 w 21600"/>
              <a:gd name="connsiteY4" fmla="*/ 6532 h 21600"/>
              <a:gd name="connsiteX5" fmla="*/ 21600 w 21600"/>
              <a:gd name="connsiteY5" fmla="*/ 6645 h 21600"/>
              <a:gd name="connsiteX6" fmla="*/ 16985 w 21600"/>
              <a:gd name="connsiteY6" fmla="*/ 9402 h 21600"/>
              <a:gd name="connsiteX7" fmla="*/ 18270 w 21600"/>
              <a:gd name="connsiteY7" fmla="*/ 11290 h 21600"/>
              <a:gd name="connsiteX8" fmla="*/ 16380 w 21600"/>
              <a:gd name="connsiteY8" fmla="*/ 12310 h 21600"/>
              <a:gd name="connsiteX9" fmla="*/ 18877 w 21600"/>
              <a:gd name="connsiteY9" fmla="*/ 15632 h 21600"/>
              <a:gd name="connsiteX10" fmla="*/ 14640 w 21600"/>
              <a:gd name="connsiteY10" fmla="*/ 14350 h 21600"/>
              <a:gd name="connsiteX11" fmla="*/ 14942 w 21600"/>
              <a:gd name="connsiteY11" fmla="*/ 17370 h 21600"/>
              <a:gd name="connsiteX12" fmla="*/ 12180 w 21600"/>
              <a:gd name="connsiteY12" fmla="*/ 15935 h 21600"/>
              <a:gd name="connsiteX13" fmla="*/ 11612 w 21600"/>
              <a:gd name="connsiteY13" fmla="*/ 18842 h 21600"/>
              <a:gd name="connsiteX14" fmla="*/ 9872 w 21600"/>
              <a:gd name="connsiteY14" fmla="*/ 17370 h 21600"/>
              <a:gd name="connsiteX15" fmla="*/ 8700 w 21600"/>
              <a:gd name="connsiteY15" fmla="*/ 19712 h 21600"/>
              <a:gd name="connsiteX16" fmla="*/ 7527 w 21600"/>
              <a:gd name="connsiteY16" fmla="*/ 18125 h 21600"/>
              <a:gd name="connsiteX17" fmla="*/ 4917 w 21600"/>
              <a:gd name="connsiteY17" fmla="*/ 21600 h 21600"/>
              <a:gd name="connsiteX18" fmla="*/ 4805 w 21600"/>
              <a:gd name="connsiteY18" fmla="*/ 18240 h 21600"/>
              <a:gd name="connsiteX19" fmla="*/ 1285 w 21600"/>
              <a:gd name="connsiteY19" fmla="*/ 17825 h 21600"/>
              <a:gd name="connsiteX20" fmla="*/ 3330 w 21600"/>
              <a:gd name="connsiteY20" fmla="*/ 15370 h 21600"/>
              <a:gd name="connsiteX21" fmla="*/ 0 w 21600"/>
              <a:gd name="connsiteY21" fmla="*/ 12877 h 21600"/>
              <a:gd name="connsiteX22" fmla="*/ 3935 w 21600"/>
              <a:gd name="connsiteY22" fmla="*/ 11592 h 21600"/>
              <a:gd name="connsiteX23" fmla="*/ 1172 w 21600"/>
              <a:gd name="connsiteY23" fmla="*/ 8270 h 21600"/>
              <a:gd name="connsiteX24" fmla="*/ 4270 w 21600"/>
              <a:gd name="connsiteY24" fmla="*/ 7261 h 21600"/>
              <a:gd name="connsiteX25" fmla="*/ 4502 w 21600"/>
              <a:gd name="connsiteY25" fmla="*/ 3625 h 21600"/>
              <a:gd name="connsiteX26" fmla="*/ 6897 w 21600"/>
              <a:gd name="connsiteY26" fmla="*/ 4435 h 21600"/>
              <a:gd name="connsiteX27" fmla="*/ 9722 w 21600"/>
              <a:gd name="connsiteY27" fmla="*/ 1887 h 21600"/>
              <a:gd name="connsiteX28" fmla="*/ 11462 w 21600"/>
              <a:gd name="connsiteY28" fmla="*/ 4342 h 21600"/>
              <a:gd name="connsiteX0" fmla="*/ 11462 w 21600"/>
              <a:gd name="connsiteY0" fmla="*/ 4342 h 21600"/>
              <a:gd name="connsiteX1" fmla="*/ 14790 w 21600"/>
              <a:gd name="connsiteY1" fmla="*/ 0 h 21600"/>
              <a:gd name="connsiteX2" fmla="*/ 14525 w 21600"/>
              <a:gd name="connsiteY2" fmla="*/ 5777 h 21600"/>
              <a:gd name="connsiteX3" fmla="*/ 18007 w 21600"/>
              <a:gd name="connsiteY3" fmla="*/ 3172 h 21600"/>
              <a:gd name="connsiteX4" fmla="*/ 16380 w 21600"/>
              <a:gd name="connsiteY4" fmla="*/ 6532 h 21600"/>
              <a:gd name="connsiteX5" fmla="*/ 21600 w 21600"/>
              <a:gd name="connsiteY5" fmla="*/ 6645 h 21600"/>
              <a:gd name="connsiteX6" fmla="*/ 16985 w 21600"/>
              <a:gd name="connsiteY6" fmla="*/ 9402 h 21600"/>
              <a:gd name="connsiteX7" fmla="*/ 18270 w 21600"/>
              <a:gd name="connsiteY7" fmla="*/ 11290 h 21600"/>
              <a:gd name="connsiteX8" fmla="*/ 16380 w 21600"/>
              <a:gd name="connsiteY8" fmla="*/ 12310 h 21600"/>
              <a:gd name="connsiteX9" fmla="*/ 18877 w 21600"/>
              <a:gd name="connsiteY9" fmla="*/ 15632 h 21600"/>
              <a:gd name="connsiteX10" fmla="*/ 14640 w 21600"/>
              <a:gd name="connsiteY10" fmla="*/ 14350 h 21600"/>
              <a:gd name="connsiteX11" fmla="*/ 14942 w 21600"/>
              <a:gd name="connsiteY11" fmla="*/ 17370 h 21600"/>
              <a:gd name="connsiteX12" fmla="*/ 12180 w 21600"/>
              <a:gd name="connsiteY12" fmla="*/ 15935 h 21600"/>
              <a:gd name="connsiteX13" fmla="*/ 11612 w 21600"/>
              <a:gd name="connsiteY13" fmla="*/ 18842 h 21600"/>
              <a:gd name="connsiteX14" fmla="*/ 9872 w 21600"/>
              <a:gd name="connsiteY14" fmla="*/ 17370 h 21600"/>
              <a:gd name="connsiteX15" fmla="*/ 8700 w 21600"/>
              <a:gd name="connsiteY15" fmla="*/ 19712 h 21600"/>
              <a:gd name="connsiteX16" fmla="*/ 7527 w 21600"/>
              <a:gd name="connsiteY16" fmla="*/ 18125 h 21600"/>
              <a:gd name="connsiteX17" fmla="*/ 4917 w 21600"/>
              <a:gd name="connsiteY17" fmla="*/ 21600 h 21600"/>
              <a:gd name="connsiteX18" fmla="*/ 4805 w 21600"/>
              <a:gd name="connsiteY18" fmla="*/ 18240 h 21600"/>
              <a:gd name="connsiteX19" fmla="*/ 1285 w 21600"/>
              <a:gd name="connsiteY19" fmla="*/ 17825 h 21600"/>
              <a:gd name="connsiteX20" fmla="*/ 3330 w 21600"/>
              <a:gd name="connsiteY20" fmla="*/ 15370 h 21600"/>
              <a:gd name="connsiteX21" fmla="*/ 0 w 21600"/>
              <a:gd name="connsiteY21" fmla="*/ 12877 h 21600"/>
              <a:gd name="connsiteX22" fmla="*/ 3935 w 21600"/>
              <a:gd name="connsiteY22" fmla="*/ 11592 h 21600"/>
              <a:gd name="connsiteX23" fmla="*/ 1172 w 21600"/>
              <a:gd name="connsiteY23" fmla="*/ 8270 h 21600"/>
              <a:gd name="connsiteX24" fmla="*/ 4270 w 21600"/>
              <a:gd name="connsiteY24" fmla="*/ 7261 h 21600"/>
              <a:gd name="connsiteX25" fmla="*/ 3951 w 21600"/>
              <a:gd name="connsiteY25" fmla="*/ 1539 h 21600"/>
              <a:gd name="connsiteX26" fmla="*/ 6897 w 21600"/>
              <a:gd name="connsiteY26" fmla="*/ 4435 h 21600"/>
              <a:gd name="connsiteX27" fmla="*/ 9722 w 21600"/>
              <a:gd name="connsiteY27" fmla="*/ 1887 h 21600"/>
              <a:gd name="connsiteX28" fmla="*/ 11462 w 21600"/>
              <a:gd name="connsiteY28" fmla="*/ 4342 h 21600"/>
              <a:gd name="connsiteX0" fmla="*/ 11462 w 21600"/>
              <a:gd name="connsiteY0" fmla="*/ 4342 h 21600"/>
              <a:gd name="connsiteX1" fmla="*/ 14790 w 21600"/>
              <a:gd name="connsiteY1" fmla="*/ 0 h 21600"/>
              <a:gd name="connsiteX2" fmla="*/ 14525 w 21600"/>
              <a:gd name="connsiteY2" fmla="*/ 5777 h 21600"/>
              <a:gd name="connsiteX3" fmla="*/ 18007 w 21600"/>
              <a:gd name="connsiteY3" fmla="*/ 3172 h 21600"/>
              <a:gd name="connsiteX4" fmla="*/ 16380 w 21600"/>
              <a:gd name="connsiteY4" fmla="*/ 6532 h 21600"/>
              <a:gd name="connsiteX5" fmla="*/ 21600 w 21600"/>
              <a:gd name="connsiteY5" fmla="*/ 6645 h 21600"/>
              <a:gd name="connsiteX6" fmla="*/ 16985 w 21600"/>
              <a:gd name="connsiteY6" fmla="*/ 9402 h 21600"/>
              <a:gd name="connsiteX7" fmla="*/ 18270 w 21600"/>
              <a:gd name="connsiteY7" fmla="*/ 11290 h 21600"/>
              <a:gd name="connsiteX8" fmla="*/ 16380 w 21600"/>
              <a:gd name="connsiteY8" fmla="*/ 12310 h 21600"/>
              <a:gd name="connsiteX9" fmla="*/ 18877 w 21600"/>
              <a:gd name="connsiteY9" fmla="*/ 15632 h 21600"/>
              <a:gd name="connsiteX10" fmla="*/ 14640 w 21600"/>
              <a:gd name="connsiteY10" fmla="*/ 14350 h 21600"/>
              <a:gd name="connsiteX11" fmla="*/ 14942 w 21600"/>
              <a:gd name="connsiteY11" fmla="*/ 17370 h 21600"/>
              <a:gd name="connsiteX12" fmla="*/ 12180 w 21600"/>
              <a:gd name="connsiteY12" fmla="*/ 15935 h 21600"/>
              <a:gd name="connsiteX13" fmla="*/ 11612 w 21600"/>
              <a:gd name="connsiteY13" fmla="*/ 18842 h 21600"/>
              <a:gd name="connsiteX14" fmla="*/ 9872 w 21600"/>
              <a:gd name="connsiteY14" fmla="*/ 17370 h 21600"/>
              <a:gd name="connsiteX15" fmla="*/ 8700 w 21600"/>
              <a:gd name="connsiteY15" fmla="*/ 19712 h 21600"/>
              <a:gd name="connsiteX16" fmla="*/ 7527 w 21600"/>
              <a:gd name="connsiteY16" fmla="*/ 18125 h 21600"/>
              <a:gd name="connsiteX17" fmla="*/ 4917 w 21600"/>
              <a:gd name="connsiteY17" fmla="*/ 21600 h 21600"/>
              <a:gd name="connsiteX18" fmla="*/ 4805 w 21600"/>
              <a:gd name="connsiteY18" fmla="*/ 18240 h 21600"/>
              <a:gd name="connsiteX19" fmla="*/ 1285 w 21600"/>
              <a:gd name="connsiteY19" fmla="*/ 17825 h 21600"/>
              <a:gd name="connsiteX20" fmla="*/ 3330 w 21600"/>
              <a:gd name="connsiteY20" fmla="*/ 15370 h 21600"/>
              <a:gd name="connsiteX21" fmla="*/ 0 w 21600"/>
              <a:gd name="connsiteY21" fmla="*/ 12877 h 21600"/>
              <a:gd name="connsiteX22" fmla="*/ 3935 w 21600"/>
              <a:gd name="connsiteY22" fmla="*/ 11592 h 21600"/>
              <a:gd name="connsiteX23" fmla="*/ 1080 w 21600"/>
              <a:gd name="connsiteY23" fmla="*/ 5766 h 21600"/>
              <a:gd name="connsiteX24" fmla="*/ 4270 w 21600"/>
              <a:gd name="connsiteY24" fmla="*/ 7261 h 21600"/>
              <a:gd name="connsiteX25" fmla="*/ 3951 w 21600"/>
              <a:gd name="connsiteY25" fmla="*/ 1539 h 21600"/>
              <a:gd name="connsiteX26" fmla="*/ 6897 w 21600"/>
              <a:gd name="connsiteY26" fmla="*/ 4435 h 21600"/>
              <a:gd name="connsiteX27" fmla="*/ 9722 w 21600"/>
              <a:gd name="connsiteY27" fmla="*/ 1887 h 21600"/>
              <a:gd name="connsiteX28" fmla="*/ 11462 w 21600"/>
              <a:gd name="connsiteY28" fmla="*/ 4342 h 21600"/>
              <a:gd name="connsiteX0" fmla="*/ 11462 w 21600"/>
              <a:gd name="connsiteY0" fmla="*/ 4342 h 21600"/>
              <a:gd name="connsiteX1" fmla="*/ 14790 w 21600"/>
              <a:gd name="connsiteY1" fmla="*/ 0 h 21600"/>
              <a:gd name="connsiteX2" fmla="*/ 14525 w 21600"/>
              <a:gd name="connsiteY2" fmla="*/ 5777 h 21600"/>
              <a:gd name="connsiteX3" fmla="*/ 18007 w 21600"/>
              <a:gd name="connsiteY3" fmla="*/ 3172 h 21600"/>
              <a:gd name="connsiteX4" fmla="*/ 16380 w 21600"/>
              <a:gd name="connsiteY4" fmla="*/ 6532 h 21600"/>
              <a:gd name="connsiteX5" fmla="*/ 21600 w 21600"/>
              <a:gd name="connsiteY5" fmla="*/ 6645 h 21600"/>
              <a:gd name="connsiteX6" fmla="*/ 16985 w 21600"/>
              <a:gd name="connsiteY6" fmla="*/ 9402 h 21600"/>
              <a:gd name="connsiteX7" fmla="*/ 18270 w 21600"/>
              <a:gd name="connsiteY7" fmla="*/ 11290 h 21600"/>
              <a:gd name="connsiteX8" fmla="*/ 16380 w 21600"/>
              <a:gd name="connsiteY8" fmla="*/ 12310 h 21600"/>
              <a:gd name="connsiteX9" fmla="*/ 18877 w 21600"/>
              <a:gd name="connsiteY9" fmla="*/ 15632 h 21600"/>
              <a:gd name="connsiteX10" fmla="*/ 14640 w 21600"/>
              <a:gd name="connsiteY10" fmla="*/ 14350 h 21600"/>
              <a:gd name="connsiteX11" fmla="*/ 14942 w 21600"/>
              <a:gd name="connsiteY11" fmla="*/ 17370 h 21600"/>
              <a:gd name="connsiteX12" fmla="*/ 12180 w 21600"/>
              <a:gd name="connsiteY12" fmla="*/ 15935 h 21600"/>
              <a:gd name="connsiteX13" fmla="*/ 11612 w 21600"/>
              <a:gd name="connsiteY13" fmla="*/ 18842 h 21600"/>
              <a:gd name="connsiteX14" fmla="*/ 9872 w 21600"/>
              <a:gd name="connsiteY14" fmla="*/ 17370 h 21600"/>
              <a:gd name="connsiteX15" fmla="*/ 8700 w 21600"/>
              <a:gd name="connsiteY15" fmla="*/ 19712 h 21600"/>
              <a:gd name="connsiteX16" fmla="*/ 7527 w 21600"/>
              <a:gd name="connsiteY16" fmla="*/ 18125 h 21600"/>
              <a:gd name="connsiteX17" fmla="*/ 4917 w 21600"/>
              <a:gd name="connsiteY17" fmla="*/ 21600 h 21600"/>
              <a:gd name="connsiteX18" fmla="*/ 4805 w 21600"/>
              <a:gd name="connsiteY18" fmla="*/ 18240 h 21600"/>
              <a:gd name="connsiteX19" fmla="*/ 1285 w 21600"/>
              <a:gd name="connsiteY19" fmla="*/ 17825 h 21600"/>
              <a:gd name="connsiteX20" fmla="*/ 3330 w 21600"/>
              <a:gd name="connsiteY20" fmla="*/ 15370 h 21600"/>
              <a:gd name="connsiteX21" fmla="*/ 0 w 21600"/>
              <a:gd name="connsiteY21" fmla="*/ 12877 h 21600"/>
              <a:gd name="connsiteX22" fmla="*/ 3935 w 21600"/>
              <a:gd name="connsiteY22" fmla="*/ 11592 h 21600"/>
              <a:gd name="connsiteX23" fmla="*/ 162 w 21600"/>
              <a:gd name="connsiteY23" fmla="*/ 5905 h 21600"/>
              <a:gd name="connsiteX24" fmla="*/ 4270 w 21600"/>
              <a:gd name="connsiteY24" fmla="*/ 7261 h 21600"/>
              <a:gd name="connsiteX25" fmla="*/ 3951 w 21600"/>
              <a:gd name="connsiteY25" fmla="*/ 1539 h 21600"/>
              <a:gd name="connsiteX26" fmla="*/ 6897 w 21600"/>
              <a:gd name="connsiteY26" fmla="*/ 4435 h 21600"/>
              <a:gd name="connsiteX27" fmla="*/ 9722 w 21600"/>
              <a:gd name="connsiteY27" fmla="*/ 1887 h 21600"/>
              <a:gd name="connsiteX28" fmla="*/ 11462 w 21600"/>
              <a:gd name="connsiteY28" fmla="*/ 4342 h 21600"/>
              <a:gd name="connsiteX0" fmla="*/ 11462 w 21600"/>
              <a:gd name="connsiteY0" fmla="*/ 4342 h 21600"/>
              <a:gd name="connsiteX1" fmla="*/ 14790 w 21600"/>
              <a:gd name="connsiteY1" fmla="*/ 0 h 21600"/>
              <a:gd name="connsiteX2" fmla="*/ 14525 w 21600"/>
              <a:gd name="connsiteY2" fmla="*/ 5777 h 21600"/>
              <a:gd name="connsiteX3" fmla="*/ 18007 w 21600"/>
              <a:gd name="connsiteY3" fmla="*/ 3172 h 21600"/>
              <a:gd name="connsiteX4" fmla="*/ 16380 w 21600"/>
              <a:gd name="connsiteY4" fmla="*/ 6532 h 21600"/>
              <a:gd name="connsiteX5" fmla="*/ 21600 w 21600"/>
              <a:gd name="connsiteY5" fmla="*/ 6645 h 21600"/>
              <a:gd name="connsiteX6" fmla="*/ 16985 w 21600"/>
              <a:gd name="connsiteY6" fmla="*/ 9402 h 21600"/>
              <a:gd name="connsiteX7" fmla="*/ 18270 w 21600"/>
              <a:gd name="connsiteY7" fmla="*/ 11290 h 21600"/>
              <a:gd name="connsiteX8" fmla="*/ 16380 w 21600"/>
              <a:gd name="connsiteY8" fmla="*/ 12310 h 21600"/>
              <a:gd name="connsiteX9" fmla="*/ 18877 w 21600"/>
              <a:gd name="connsiteY9" fmla="*/ 15632 h 21600"/>
              <a:gd name="connsiteX10" fmla="*/ 14640 w 21600"/>
              <a:gd name="connsiteY10" fmla="*/ 14350 h 21600"/>
              <a:gd name="connsiteX11" fmla="*/ 14942 w 21600"/>
              <a:gd name="connsiteY11" fmla="*/ 17370 h 21600"/>
              <a:gd name="connsiteX12" fmla="*/ 12180 w 21600"/>
              <a:gd name="connsiteY12" fmla="*/ 15935 h 21600"/>
              <a:gd name="connsiteX13" fmla="*/ 11612 w 21600"/>
              <a:gd name="connsiteY13" fmla="*/ 18842 h 21600"/>
              <a:gd name="connsiteX14" fmla="*/ 9872 w 21600"/>
              <a:gd name="connsiteY14" fmla="*/ 17370 h 21600"/>
              <a:gd name="connsiteX15" fmla="*/ 8700 w 21600"/>
              <a:gd name="connsiteY15" fmla="*/ 19712 h 21600"/>
              <a:gd name="connsiteX16" fmla="*/ 7527 w 21600"/>
              <a:gd name="connsiteY16" fmla="*/ 18125 h 21600"/>
              <a:gd name="connsiteX17" fmla="*/ 4917 w 21600"/>
              <a:gd name="connsiteY17" fmla="*/ 21600 h 21600"/>
              <a:gd name="connsiteX18" fmla="*/ 4805 w 21600"/>
              <a:gd name="connsiteY18" fmla="*/ 18240 h 21600"/>
              <a:gd name="connsiteX19" fmla="*/ 1285 w 21600"/>
              <a:gd name="connsiteY19" fmla="*/ 17825 h 21600"/>
              <a:gd name="connsiteX20" fmla="*/ 3330 w 21600"/>
              <a:gd name="connsiteY20" fmla="*/ 15370 h 21600"/>
              <a:gd name="connsiteX21" fmla="*/ 0 w 21600"/>
              <a:gd name="connsiteY21" fmla="*/ 12877 h 21600"/>
              <a:gd name="connsiteX22" fmla="*/ 1915 w 21600"/>
              <a:gd name="connsiteY22" fmla="*/ 11036 h 21600"/>
              <a:gd name="connsiteX23" fmla="*/ 162 w 21600"/>
              <a:gd name="connsiteY23" fmla="*/ 5905 h 21600"/>
              <a:gd name="connsiteX24" fmla="*/ 4270 w 21600"/>
              <a:gd name="connsiteY24" fmla="*/ 7261 h 21600"/>
              <a:gd name="connsiteX25" fmla="*/ 3951 w 21600"/>
              <a:gd name="connsiteY25" fmla="*/ 1539 h 21600"/>
              <a:gd name="connsiteX26" fmla="*/ 6897 w 21600"/>
              <a:gd name="connsiteY26" fmla="*/ 4435 h 21600"/>
              <a:gd name="connsiteX27" fmla="*/ 9722 w 21600"/>
              <a:gd name="connsiteY27" fmla="*/ 1887 h 21600"/>
              <a:gd name="connsiteX28" fmla="*/ 11462 w 21600"/>
              <a:gd name="connsiteY28" fmla="*/ 4342 h 21600"/>
              <a:gd name="connsiteX0" fmla="*/ 11462 w 21600"/>
              <a:gd name="connsiteY0" fmla="*/ 4342 h 21600"/>
              <a:gd name="connsiteX1" fmla="*/ 14790 w 21600"/>
              <a:gd name="connsiteY1" fmla="*/ 0 h 21600"/>
              <a:gd name="connsiteX2" fmla="*/ 14525 w 21600"/>
              <a:gd name="connsiteY2" fmla="*/ 5777 h 21600"/>
              <a:gd name="connsiteX3" fmla="*/ 18007 w 21600"/>
              <a:gd name="connsiteY3" fmla="*/ 3172 h 21600"/>
              <a:gd name="connsiteX4" fmla="*/ 16380 w 21600"/>
              <a:gd name="connsiteY4" fmla="*/ 6532 h 21600"/>
              <a:gd name="connsiteX5" fmla="*/ 21600 w 21600"/>
              <a:gd name="connsiteY5" fmla="*/ 6645 h 21600"/>
              <a:gd name="connsiteX6" fmla="*/ 16985 w 21600"/>
              <a:gd name="connsiteY6" fmla="*/ 9402 h 21600"/>
              <a:gd name="connsiteX7" fmla="*/ 21576 w 21600"/>
              <a:gd name="connsiteY7" fmla="*/ 13794 h 21600"/>
              <a:gd name="connsiteX8" fmla="*/ 16380 w 21600"/>
              <a:gd name="connsiteY8" fmla="*/ 12310 h 21600"/>
              <a:gd name="connsiteX9" fmla="*/ 18877 w 21600"/>
              <a:gd name="connsiteY9" fmla="*/ 15632 h 21600"/>
              <a:gd name="connsiteX10" fmla="*/ 14640 w 21600"/>
              <a:gd name="connsiteY10" fmla="*/ 14350 h 21600"/>
              <a:gd name="connsiteX11" fmla="*/ 14942 w 21600"/>
              <a:gd name="connsiteY11" fmla="*/ 17370 h 21600"/>
              <a:gd name="connsiteX12" fmla="*/ 12180 w 21600"/>
              <a:gd name="connsiteY12" fmla="*/ 15935 h 21600"/>
              <a:gd name="connsiteX13" fmla="*/ 11612 w 21600"/>
              <a:gd name="connsiteY13" fmla="*/ 18842 h 21600"/>
              <a:gd name="connsiteX14" fmla="*/ 9872 w 21600"/>
              <a:gd name="connsiteY14" fmla="*/ 17370 h 21600"/>
              <a:gd name="connsiteX15" fmla="*/ 8700 w 21600"/>
              <a:gd name="connsiteY15" fmla="*/ 19712 h 21600"/>
              <a:gd name="connsiteX16" fmla="*/ 7527 w 21600"/>
              <a:gd name="connsiteY16" fmla="*/ 18125 h 21600"/>
              <a:gd name="connsiteX17" fmla="*/ 4917 w 21600"/>
              <a:gd name="connsiteY17" fmla="*/ 21600 h 21600"/>
              <a:gd name="connsiteX18" fmla="*/ 4805 w 21600"/>
              <a:gd name="connsiteY18" fmla="*/ 18240 h 21600"/>
              <a:gd name="connsiteX19" fmla="*/ 1285 w 21600"/>
              <a:gd name="connsiteY19" fmla="*/ 17825 h 21600"/>
              <a:gd name="connsiteX20" fmla="*/ 3330 w 21600"/>
              <a:gd name="connsiteY20" fmla="*/ 15370 h 21600"/>
              <a:gd name="connsiteX21" fmla="*/ 0 w 21600"/>
              <a:gd name="connsiteY21" fmla="*/ 12877 h 21600"/>
              <a:gd name="connsiteX22" fmla="*/ 1915 w 21600"/>
              <a:gd name="connsiteY22" fmla="*/ 11036 h 21600"/>
              <a:gd name="connsiteX23" fmla="*/ 162 w 21600"/>
              <a:gd name="connsiteY23" fmla="*/ 5905 h 21600"/>
              <a:gd name="connsiteX24" fmla="*/ 4270 w 21600"/>
              <a:gd name="connsiteY24" fmla="*/ 7261 h 21600"/>
              <a:gd name="connsiteX25" fmla="*/ 3951 w 21600"/>
              <a:gd name="connsiteY25" fmla="*/ 1539 h 21600"/>
              <a:gd name="connsiteX26" fmla="*/ 6897 w 21600"/>
              <a:gd name="connsiteY26" fmla="*/ 4435 h 21600"/>
              <a:gd name="connsiteX27" fmla="*/ 9722 w 21600"/>
              <a:gd name="connsiteY27" fmla="*/ 1887 h 21600"/>
              <a:gd name="connsiteX28" fmla="*/ 11462 w 21600"/>
              <a:gd name="connsiteY28" fmla="*/ 4342 h 21600"/>
              <a:gd name="connsiteX0" fmla="*/ 11462 w 21600"/>
              <a:gd name="connsiteY0" fmla="*/ 4342 h 21600"/>
              <a:gd name="connsiteX1" fmla="*/ 14790 w 21600"/>
              <a:gd name="connsiteY1" fmla="*/ 0 h 21600"/>
              <a:gd name="connsiteX2" fmla="*/ 14525 w 21600"/>
              <a:gd name="connsiteY2" fmla="*/ 5777 h 21600"/>
              <a:gd name="connsiteX3" fmla="*/ 18007 w 21600"/>
              <a:gd name="connsiteY3" fmla="*/ 3172 h 21600"/>
              <a:gd name="connsiteX4" fmla="*/ 16380 w 21600"/>
              <a:gd name="connsiteY4" fmla="*/ 6532 h 21600"/>
              <a:gd name="connsiteX5" fmla="*/ 21600 w 21600"/>
              <a:gd name="connsiteY5" fmla="*/ 6645 h 21600"/>
              <a:gd name="connsiteX6" fmla="*/ 19648 w 21600"/>
              <a:gd name="connsiteY6" fmla="*/ 10097 h 21600"/>
              <a:gd name="connsiteX7" fmla="*/ 21576 w 21600"/>
              <a:gd name="connsiteY7" fmla="*/ 13794 h 21600"/>
              <a:gd name="connsiteX8" fmla="*/ 16380 w 21600"/>
              <a:gd name="connsiteY8" fmla="*/ 12310 h 21600"/>
              <a:gd name="connsiteX9" fmla="*/ 18877 w 21600"/>
              <a:gd name="connsiteY9" fmla="*/ 15632 h 21600"/>
              <a:gd name="connsiteX10" fmla="*/ 14640 w 21600"/>
              <a:gd name="connsiteY10" fmla="*/ 14350 h 21600"/>
              <a:gd name="connsiteX11" fmla="*/ 14942 w 21600"/>
              <a:gd name="connsiteY11" fmla="*/ 17370 h 21600"/>
              <a:gd name="connsiteX12" fmla="*/ 12180 w 21600"/>
              <a:gd name="connsiteY12" fmla="*/ 15935 h 21600"/>
              <a:gd name="connsiteX13" fmla="*/ 11612 w 21600"/>
              <a:gd name="connsiteY13" fmla="*/ 18842 h 21600"/>
              <a:gd name="connsiteX14" fmla="*/ 9872 w 21600"/>
              <a:gd name="connsiteY14" fmla="*/ 17370 h 21600"/>
              <a:gd name="connsiteX15" fmla="*/ 8700 w 21600"/>
              <a:gd name="connsiteY15" fmla="*/ 19712 h 21600"/>
              <a:gd name="connsiteX16" fmla="*/ 7527 w 21600"/>
              <a:gd name="connsiteY16" fmla="*/ 18125 h 21600"/>
              <a:gd name="connsiteX17" fmla="*/ 4917 w 21600"/>
              <a:gd name="connsiteY17" fmla="*/ 21600 h 21600"/>
              <a:gd name="connsiteX18" fmla="*/ 4805 w 21600"/>
              <a:gd name="connsiteY18" fmla="*/ 18240 h 21600"/>
              <a:gd name="connsiteX19" fmla="*/ 1285 w 21600"/>
              <a:gd name="connsiteY19" fmla="*/ 17825 h 21600"/>
              <a:gd name="connsiteX20" fmla="*/ 3330 w 21600"/>
              <a:gd name="connsiteY20" fmla="*/ 15370 h 21600"/>
              <a:gd name="connsiteX21" fmla="*/ 0 w 21600"/>
              <a:gd name="connsiteY21" fmla="*/ 12877 h 21600"/>
              <a:gd name="connsiteX22" fmla="*/ 1915 w 21600"/>
              <a:gd name="connsiteY22" fmla="*/ 11036 h 21600"/>
              <a:gd name="connsiteX23" fmla="*/ 162 w 21600"/>
              <a:gd name="connsiteY23" fmla="*/ 5905 h 21600"/>
              <a:gd name="connsiteX24" fmla="*/ 4270 w 21600"/>
              <a:gd name="connsiteY24" fmla="*/ 7261 h 21600"/>
              <a:gd name="connsiteX25" fmla="*/ 3951 w 21600"/>
              <a:gd name="connsiteY25" fmla="*/ 1539 h 21600"/>
              <a:gd name="connsiteX26" fmla="*/ 6897 w 21600"/>
              <a:gd name="connsiteY26" fmla="*/ 4435 h 21600"/>
              <a:gd name="connsiteX27" fmla="*/ 9722 w 21600"/>
              <a:gd name="connsiteY27" fmla="*/ 1887 h 21600"/>
              <a:gd name="connsiteX28" fmla="*/ 11462 w 21600"/>
              <a:gd name="connsiteY28" fmla="*/ 4342 h 21600"/>
              <a:gd name="connsiteX0" fmla="*/ 11462 w 21600"/>
              <a:gd name="connsiteY0" fmla="*/ 4342 h 21600"/>
              <a:gd name="connsiteX1" fmla="*/ 14790 w 21600"/>
              <a:gd name="connsiteY1" fmla="*/ 0 h 21600"/>
              <a:gd name="connsiteX2" fmla="*/ 14525 w 21600"/>
              <a:gd name="connsiteY2" fmla="*/ 5777 h 21600"/>
              <a:gd name="connsiteX3" fmla="*/ 18007 w 21600"/>
              <a:gd name="connsiteY3" fmla="*/ 3172 h 21600"/>
              <a:gd name="connsiteX4" fmla="*/ 16380 w 21600"/>
              <a:gd name="connsiteY4" fmla="*/ 6532 h 21600"/>
              <a:gd name="connsiteX5" fmla="*/ 21600 w 21600"/>
              <a:gd name="connsiteY5" fmla="*/ 6645 h 21600"/>
              <a:gd name="connsiteX6" fmla="*/ 19648 w 21600"/>
              <a:gd name="connsiteY6" fmla="*/ 10097 h 21600"/>
              <a:gd name="connsiteX7" fmla="*/ 21576 w 21600"/>
              <a:gd name="connsiteY7" fmla="*/ 13794 h 21600"/>
              <a:gd name="connsiteX8" fmla="*/ 16380 w 21600"/>
              <a:gd name="connsiteY8" fmla="*/ 12310 h 21600"/>
              <a:gd name="connsiteX9" fmla="*/ 18877 w 21600"/>
              <a:gd name="connsiteY9" fmla="*/ 19387 h 21600"/>
              <a:gd name="connsiteX10" fmla="*/ 14640 w 21600"/>
              <a:gd name="connsiteY10" fmla="*/ 14350 h 21600"/>
              <a:gd name="connsiteX11" fmla="*/ 14942 w 21600"/>
              <a:gd name="connsiteY11" fmla="*/ 17370 h 21600"/>
              <a:gd name="connsiteX12" fmla="*/ 12180 w 21600"/>
              <a:gd name="connsiteY12" fmla="*/ 15935 h 21600"/>
              <a:gd name="connsiteX13" fmla="*/ 11612 w 21600"/>
              <a:gd name="connsiteY13" fmla="*/ 18842 h 21600"/>
              <a:gd name="connsiteX14" fmla="*/ 9872 w 21600"/>
              <a:gd name="connsiteY14" fmla="*/ 17370 h 21600"/>
              <a:gd name="connsiteX15" fmla="*/ 8700 w 21600"/>
              <a:gd name="connsiteY15" fmla="*/ 19712 h 21600"/>
              <a:gd name="connsiteX16" fmla="*/ 7527 w 21600"/>
              <a:gd name="connsiteY16" fmla="*/ 18125 h 21600"/>
              <a:gd name="connsiteX17" fmla="*/ 4917 w 21600"/>
              <a:gd name="connsiteY17" fmla="*/ 21600 h 21600"/>
              <a:gd name="connsiteX18" fmla="*/ 4805 w 21600"/>
              <a:gd name="connsiteY18" fmla="*/ 18240 h 21600"/>
              <a:gd name="connsiteX19" fmla="*/ 1285 w 21600"/>
              <a:gd name="connsiteY19" fmla="*/ 17825 h 21600"/>
              <a:gd name="connsiteX20" fmla="*/ 3330 w 21600"/>
              <a:gd name="connsiteY20" fmla="*/ 15370 h 21600"/>
              <a:gd name="connsiteX21" fmla="*/ 0 w 21600"/>
              <a:gd name="connsiteY21" fmla="*/ 12877 h 21600"/>
              <a:gd name="connsiteX22" fmla="*/ 1915 w 21600"/>
              <a:gd name="connsiteY22" fmla="*/ 11036 h 21600"/>
              <a:gd name="connsiteX23" fmla="*/ 162 w 21600"/>
              <a:gd name="connsiteY23" fmla="*/ 5905 h 21600"/>
              <a:gd name="connsiteX24" fmla="*/ 4270 w 21600"/>
              <a:gd name="connsiteY24" fmla="*/ 7261 h 21600"/>
              <a:gd name="connsiteX25" fmla="*/ 3951 w 21600"/>
              <a:gd name="connsiteY25" fmla="*/ 1539 h 21600"/>
              <a:gd name="connsiteX26" fmla="*/ 6897 w 21600"/>
              <a:gd name="connsiteY26" fmla="*/ 4435 h 21600"/>
              <a:gd name="connsiteX27" fmla="*/ 9722 w 21600"/>
              <a:gd name="connsiteY27" fmla="*/ 1887 h 21600"/>
              <a:gd name="connsiteX28" fmla="*/ 11462 w 21600"/>
              <a:gd name="connsiteY28" fmla="*/ 4342 h 21600"/>
              <a:gd name="connsiteX0" fmla="*/ 11462 w 21600"/>
              <a:gd name="connsiteY0" fmla="*/ 4342 h 21600"/>
              <a:gd name="connsiteX1" fmla="*/ 14790 w 21600"/>
              <a:gd name="connsiteY1" fmla="*/ 0 h 21600"/>
              <a:gd name="connsiteX2" fmla="*/ 14525 w 21600"/>
              <a:gd name="connsiteY2" fmla="*/ 5777 h 21600"/>
              <a:gd name="connsiteX3" fmla="*/ 18007 w 21600"/>
              <a:gd name="connsiteY3" fmla="*/ 3172 h 21600"/>
              <a:gd name="connsiteX4" fmla="*/ 16380 w 21600"/>
              <a:gd name="connsiteY4" fmla="*/ 6532 h 21600"/>
              <a:gd name="connsiteX5" fmla="*/ 21600 w 21600"/>
              <a:gd name="connsiteY5" fmla="*/ 6645 h 21600"/>
              <a:gd name="connsiteX6" fmla="*/ 19648 w 21600"/>
              <a:gd name="connsiteY6" fmla="*/ 10097 h 21600"/>
              <a:gd name="connsiteX7" fmla="*/ 21576 w 21600"/>
              <a:gd name="connsiteY7" fmla="*/ 13794 h 21600"/>
              <a:gd name="connsiteX8" fmla="*/ 17849 w 21600"/>
              <a:gd name="connsiteY8" fmla="*/ 13423 h 21600"/>
              <a:gd name="connsiteX9" fmla="*/ 18877 w 21600"/>
              <a:gd name="connsiteY9" fmla="*/ 19387 h 21600"/>
              <a:gd name="connsiteX10" fmla="*/ 14640 w 21600"/>
              <a:gd name="connsiteY10" fmla="*/ 14350 h 21600"/>
              <a:gd name="connsiteX11" fmla="*/ 14942 w 21600"/>
              <a:gd name="connsiteY11" fmla="*/ 17370 h 21600"/>
              <a:gd name="connsiteX12" fmla="*/ 12180 w 21600"/>
              <a:gd name="connsiteY12" fmla="*/ 15935 h 21600"/>
              <a:gd name="connsiteX13" fmla="*/ 11612 w 21600"/>
              <a:gd name="connsiteY13" fmla="*/ 18842 h 21600"/>
              <a:gd name="connsiteX14" fmla="*/ 9872 w 21600"/>
              <a:gd name="connsiteY14" fmla="*/ 17370 h 21600"/>
              <a:gd name="connsiteX15" fmla="*/ 8700 w 21600"/>
              <a:gd name="connsiteY15" fmla="*/ 19712 h 21600"/>
              <a:gd name="connsiteX16" fmla="*/ 7527 w 21600"/>
              <a:gd name="connsiteY16" fmla="*/ 18125 h 21600"/>
              <a:gd name="connsiteX17" fmla="*/ 4917 w 21600"/>
              <a:gd name="connsiteY17" fmla="*/ 21600 h 21600"/>
              <a:gd name="connsiteX18" fmla="*/ 4805 w 21600"/>
              <a:gd name="connsiteY18" fmla="*/ 18240 h 21600"/>
              <a:gd name="connsiteX19" fmla="*/ 1285 w 21600"/>
              <a:gd name="connsiteY19" fmla="*/ 17825 h 21600"/>
              <a:gd name="connsiteX20" fmla="*/ 3330 w 21600"/>
              <a:gd name="connsiteY20" fmla="*/ 15370 h 21600"/>
              <a:gd name="connsiteX21" fmla="*/ 0 w 21600"/>
              <a:gd name="connsiteY21" fmla="*/ 12877 h 21600"/>
              <a:gd name="connsiteX22" fmla="*/ 1915 w 21600"/>
              <a:gd name="connsiteY22" fmla="*/ 11036 h 21600"/>
              <a:gd name="connsiteX23" fmla="*/ 162 w 21600"/>
              <a:gd name="connsiteY23" fmla="*/ 5905 h 21600"/>
              <a:gd name="connsiteX24" fmla="*/ 4270 w 21600"/>
              <a:gd name="connsiteY24" fmla="*/ 7261 h 21600"/>
              <a:gd name="connsiteX25" fmla="*/ 3951 w 21600"/>
              <a:gd name="connsiteY25" fmla="*/ 1539 h 21600"/>
              <a:gd name="connsiteX26" fmla="*/ 6897 w 21600"/>
              <a:gd name="connsiteY26" fmla="*/ 4435 h 21600"/>
              <a:gd name="connsiteX27" fmla="*/ 9722 w 21600"/>
              <a:gd name="connsiteY27" fmla="*/ 1887 h 21600"/>
              <a:gd name="connsiteX28" fmla="*/ 11462 w 21600"/>
              <a:gd name="connsiteY28" fmla="*/ 4342 h 21600"/>
              <a:gd name="connsiteX0" fmla="*/ 11462 w 21600"/>
              <a:gd name="connsiteY0" fmla="*/ 4342 h 22180"/>
              <a:gd name="connsiteX1" fmla="*/ 14790 w 21600"/>
              <a:gd name="connsiteY1" fmla="*/ 0 h 22180"/>
              <a:gd name="connsiteX2" fmla="*/ 14525 w 21600"/>
              <a:gd name="connsiteY2" fmla="*/ 5777 h 22180"/>
              <a:gd name="connsiteX3" fmla="*/ 18007 w 21600"/>
              <a:gd name="connsiteY3" fmla="*/ 3172 h 22180"/>
              <a:gd name="connsiteX4" fmla="*/ 16380 w 21600"/>
              <a:gd name="connsiteY4" fmla="*/ 6532 h 22180"/>
              <a:gd name="connsiteX5" fmla="*/ 21600 w 21600"/>
              <a:gd name="connsiteY5" fmla="*/ 6645 h 22180"/>
              <a:gd name="connsiteX6" fmla="*/ 19648 w 21600"/>
              <a:gd name="connsiteY6" fmla="*/ 10097 h 22180"/>
              <a:gd name="connsiteX7" fmla="*/ 21576 w 21600"/>
              <a:gd name="connsiteY7" fmla="*/ 13794 h 22180"/>
              <a:gd name="connsiteX8" fmla="*/ 17849 w 21600"/>
              <a:gd name="connsiteY8" fmla="*/ 13423 h 22180"/>
              <a:gd name="connsiteX9" fmla="*/ 18877 w 21600"/>
              <a:gd name="connsiteY9" fmla="*/ 19387 h 22180"/>
              <a:gd name="connsiteX10" fmla="*/ 14640 w 21600"/>
              <a:gd name="connsiteY10" fmla="*/ 14350 h 22180"/>
              <a:gd name="connsiteX11" fmla="*/ 14942 w 21600"/>
              <a:gd name="connsiteY11" fmla="*/ 17370 h 22180"/>
              <a:gd name="connsiteX12" fmla="*/ 12180 w 21600"/>
              <a:gd name="connsiteY12" fmla="*/ 15935 h 22180"/>
              <a:gd name="connsiteX13" fmla="*/ 11704 w 21600"/>
              <a:gd name="connsiteY13" fmla="*/ 22180 h 22180"/>
              <a:gd name="connsiteX14" fmla="*/ 9872 w 21600"/>
              <a:gd name="connsiteY14" fmla="*/ 17370 h 22180"/>
              <a:gd name="connsiteX15" fmla="*/ 8700 w 21600"/>
              <a:gd name="connsiteY15" fmla="*/ 19712 h 22180"/>
              <a:gd name="connsiteX16" fmla="*/ 7527 w 21600"/>
              <a:gd name="connsiteY16" fmla="*/ 18125 h 22180"/>
              <a:gd name="connsiteX17" fmla="*/ 4917 w 21600"/>
              <a:gd name="connsiteY17" fmla="*/ 21600 h 22180"/>
              <a:gd name="connsiteX18" fmla="*/ 4805 w 21600"/>
              <a:gd name="connsiteY18" fmla="*/ 18240 h 22180"/>
              <a:gd name="connsiteX19" fmla="*/ 1285 w 21600"/>
              <a:gd name="connsiteY19" fmla="*/ 17825 h 22180"/>
              <a:gd name="connsiteX20" fmla="*/ 3330 w 21600"/>
              <a:gd name="connsiteY20" fmla="*/ 15370 h 22180"/>
              <a:gd name="connsiteX21" fmla="*/ 0 w 21600"/>
              <a:gd name="connsiteY21" fmla="*/ 12877 h 22180"/>
              <a:gd name="connsiteX22" fmla="*/ 1915 w 21600"/>
              <a:gd name="connsiteY22" fmla="*/ 11036 h 22180"/>
              <a:gd name="connsiteX23" fmla="*/ 162 w 21600"/>
              <a:gd name="connsiteY23" fmla="*/ 5905 h 22180"/>
              <a:gd name="connsiteX24" fmla="*/ 4270 w 21600"/>
              <a:gd name="connsiteY24" fmla="*/ 7261 h 22180"/>
              <a:gd name="connsiteX25" fmla="*/ 3951 w 21600"/>
              <a:gd name="connsiteY25" fmla="*/ 1539 h 22180"/>
              <a:gd name="connsiteX26" fmla="*/ 6897 w 21600"/>
              <a:gd name="connsiteY26" fmla="*/ 4435 h 22180"/>
              <a:gd name="connsiteX27" fmla="*/ 9722 w 21600"/>
              <a:gd name="connsiteY27" fmla="*/ 1887 h 22180"/>
              <a:gd name="connsiteX28" fmla="*/ 11462 w 21600"/>
              <a:gd name="connsiteY28" fmla="*/ 4342 h 22180"/>
              <a:gd name="connsiteX0" fmla="*/ 11462 w 21600"/>
              <a:gd name="connsiteY0" fmla="*/ 4342 h 22180"/>
              <a:gd name="connsiteX1" fmla="*/ 14790 w 21600"/>
              <a:gd name="connsiteY1" fmla="*/ 0 h 22180"/>
              <a:gd name="connsiteX2" fmla="*/ 14525 w 21600"/>
              <a:gd name="connsiteY2" fmla="*/ 5777 h 22180"/>
              <a:gd name="connsiteX3" fmla="*/ 18007 w 21600"/>
              <a:gd name="connsiteY3" fmla="*/ 3172 h 22180"/>
              <a:gd name="connsiteX4" fmla="*/ 16380 w 21600"/>
              <a:gd name="connsiteY4" fmla="*/ 6532 h 22180"/>
              <a:gd name="connsiteX5" fmla="*/ 21600 w 21600"/>
              <a:gd name="connsiteY5" fmla="*/ 6645 h 22180"/>
              <a:gd name="connsiteX6" fmla="*/ 19648 w 21600"/>
              <a:gd name="connsiteY6" fmla="*/ 10097 h 22180"/>
              <a:gd name="connsiteX7" fmla="*/ 21576 w 21600"/>
              <a:gd name="connsiteY7" fmla="*/ 13794 h 22180"/>
              <a:gd name="connsiteX8" fmla="*/ 17849 w 21600"/>
              <a:gd name="connsiteY8" fmla="*/ 13423 h 22180"/>
              <a:gd name="connsiteX9" fmla="*/ 18877 w 21600"/>
              <a:gd name="connsiteY9" fmla="*/ 19387 h 22180"/>
              <a:gd name="connsiteX10" fmla="*/ 14640 w 21600"/>
              <a:gd name="connsiteY10" fmla="*/ 14350 h 22180"/>
              <a:gd name="connsiteX11" fmla="*/ 14942 w 21600"/>
              <a:gd name="connsiteY11" fmla="*/ 17370 h 22180"/>
              <a:gd name="connsiteX12" fmla="*/ 12180 w 21600"/>
              <a:gd name="connsiteY12" fmla="*/ 15935 h 22180"/>
              <a:gd name="connsiteX13" fmla="*/ 11704 w 21600"/>
              <a:gd name="connsiteY13" fmla="*/ 22180 h 22180"/>
              <a:gd name="connsiteX14" fmla="*/ 9872 w 21600"/>
              <a:gd name="connsiteY14" fmla="*/ 17370 h 22180"/>
              <a:gd name="connsiteX15" fmla="*/ 8700 w 21600"/>
              <a:gd name="connsiteY15" fmla="*/ 19712 h 22180"/>
              <a:gd name="connsiteX16" fmla="*/ 7527 w 21600"/>
              <a:gd name="connsiteY16" fmla="*/ 18125 h 22180"/>
              <a:gd name="connsiteX17" fmla="*/ 4917 w 21600"/>
              <a:gd name="connsiteY17" fmla="*/ 21600 h 22180"/>
              <a:gd name="connsiteX18" fmla="*/ 4805 w 21600"/>
              <a:gd name="connsiteY18" fmla="*/ 18240 h 22180"/>
              <a:gd name="connsiteX19" fmla="*/ 1285 w 21600"/>
              <a:gd name="connsiteY19" fmla="*/ 17825 h 22180"/>
              <a:gd name="connsiteX20" fmla="*/ 3330 w 21600"/>
              <a:gd name="connsiteY20" fmla="*/ 15370 h 22180"/>
              <a:gd name="connsiteX21" fmla="*/ 0 w 21600"/>
              <a:gd name="connsiteY21" fmla="*/ 12877 h 22180"/>
              <a:gd name="connsiteX22" fmla="*/ 1915 w 21600"/>
              <a:gd name="connsiteY22" fmla="*/ 11036 h 22180"/>
              <a:gd name="connsiteX23" fmla="*/ 162 w 21600"/>
              <a:gd name="connsiteY23" fmla="*/ 5905 h 22180"/>
              <a:gd name="connsiteX24" fmla="*/ 4270 w 21600"/>
              <a:gd name="connsiteY24" fmla="*/ 7261 h 22180"/>
              <a:gd name="connsiteX25" fmla="*/ 3951 w 21600"/>
              <a:gd name="connsiteY25" fmla="*/ 1539 h 22180"/>
              <a:gd name="connsiteX26" fmla="*/ 6897 w 21600"/>
              <a:gd name="connsiteY26" fmla="*/ 5687 h 22180"/>
              <a:gd name="connsiteX27" fmla="*/ 9722 w 21600"/>
              <a:gd name="connsiteY27" fmla="*/ 1887 h 22180"/>
              <a:gd name="connsiteX28" fmla="*/ 11462 w 21600"/>
              <a:gd name="connsiteY28" fmla="*/ 4342 h 22180"/>
              <a:gd name="connsiteX0" fmla="*/ 11462 w 21600"/>
              <a:gd name="connsiteY0" fmla="*/ 4342 h 22180"/>
              <a:gd name="connsiteX1" fmla="*/ 14790 w 21600"/>
              <a:gd name="connsiteY1" fmla="*/ 0 h 22180"/>
              <a:gd name="connsiteX2" fmla="*/ 14525 w 21600"/>
              <a:gd name="connsiteY2" fmla="*/ 5777 h 22180"/>
              <a:gd name="connsiteX3" fmla="*/ 18007 w 21600"/>
              <a:gd name="connsiteY3" fmla="*/ 3172 h 22180"/>
              <a:gd name="connsiteX4" fmla="*/ 16380 w 21600"/>
              <a:gd name="connsiteY4" fmla="*/ 6532 h 22180"/>
              <a:gd name="connsiteX5" fmla="*/ 21600 w 21600"/>
              <a:gd name="connsiteY5" fmla="*/ 6645 h 22180"/>
              <a:gd name="connsiteX6" fmla="*/ 19648 w 21600"/>
              <a:gd name="connsiteY6" fmla="*/ 10097 h 22180"/>
              <a:gd name="connsiteX7" fmla="*/ 21576 w 21600"/>
              <a:gd name="connsiteY7" fmla="*/ 13794 h 22180"/>
              <a:gd name="connsiteX8" fmla="*/ 17849 w 21600"/>
              <a:gd name="connsiteY8" fmla="*/ 13423 h 22180"/>
              <a:gd name="connsiteX9" fmla="*/ 18877 w 21600"/>
              <a:gd name="connsiteY9" fmla="*/ 19387 h 22180"/>
              <a:gd name="connsiteX10" fmla="*/ 14640 w 21600"/>
              <a:gd name="connsiteY10" fmla="*/ 14350 h 22180"/>
              <a:gd name="connsiteX11" fmla="*/ 14942 w 21600"/>
              <a:gd name="connsiteY11" fmla="*/ 17370 h 22180"/>
              <a:gd name="connsiteX12" fmla="*/ 12180 w 21600"/>
              <a:gd name="connsiteY12" fmla="*/ 15935 h 22180"/>
              <a:gd name="connsiteX13" fmla="*/ 11704 w 21600"/>
              <a:gd name="connsiteY13" fmla="*/ 22180 h 22180"/>
              <a:gd name="connsiteX14" fmla="*/ 9872 w 21600"/>
              <a:gd name="connsiteY14" fmla="*/ 17370 h 22180"/>
              <a:gd name="connsiteX15" fmla="*/ 8700 w 21600"/>
              <a:gd name="connsiteY15" fmla="*/ 19712 h 22180"/>
              <a:gd name="connsiteX16" fmla="*/ 7527 w 21600"/>
              <a:gd name="connsiteY16" fmla="*/ 18125 h 22180"/>
              <a:gd name="connsiteX17" fmla="*/ 4917 w 21600"/>
              <a:gd name="connsiteY17" fmla="*/ 21600 h 22180"/>
              <a:gd name="connsiteX18" fmla="*/ 4805 w 21600"/>
              <a:gd name="connsiteY18" fmla="*/ 18240 h 22180"/>
              <a:gd name="connsiteX19" fmla="*/ 1285 w 21600"/>
              <a:gd name="connsiteY19" fmla="*/ 17825 h 22180"/>
              <a:gd name="connsiteX20" fmla="*/ 3330 w 21600"/>
              <a:gd name="connsiteY20" fmla="*/ 15370 h 22180"/>
              <a:gd name="connsiteX21" fmla="*/ 0 w 21600"/>
              <a:gd name="connsiteY21" fmla="*/ 12877 h 22180"/>
              <a:gd name="connsiteX22" fmla="*/ 1915 w 21600"/>
              <a:gd name="connsiteY22" fmla="*/ 11036 h 22180"/>
              <a:gd name="connsiteX23" fmla="*/ 162 w 21600"/>
              <a:gd name="connsiteY23" fmla="*/ 5905 h 22180"/>
              <a:gd name="connsiteX24" fmla="*/ 4270 w 21600"/>
              <a:gd name="connsiteY24" fmla="*/ 7261 h 22180"/>
              <a:gd name="connsiteX25" fmla="*/ 3951 w 21600"/>
              <a:gd name="connsiteY25" fmla="*/ 1539 h 22180"/>
              <a:gd name="connsiteX26" fmla="*/ 6897 w 21600"/>
              <a:gd name="connsiteY26" fmla="*/ 5687 h 22180"/>
              <a:gd name="connsiteX27" fmla="*/ 8804 w 21600"/>
              <a:gd name="connsiteY27" fmla="*/ 1748 h 22180"/>
              <a:gd name="connsiteX28" fmla="*/ 11462 w 21600"/>
              <a:gd name="connsiteY28" fmla="*/ 4342 h 22180"/>
              <a:gd name="connsiteX0" fmla="*/ 10084 w 21600"/>
              <a:gd name="connsiteY0" fmla="*/ 4898 h 22180"/>
              <a:gd name="connsiteX1" fmla="*/ 14790 w 21600"/>
              <a:gd name="connsiteY1" fmla="*/ 0 h 22180"/>
              <a:gd name="connsiteX2" fmla="*/ 14525 w 21600"/>
              <a:gd name="connsiteY2" fmla="*/ 5777 h 22180"/>
              <a:gd name="connsiteX3" fmla="*/ 18007 w 21600"/>
              <a:gd name="connsiteY3" fmla="*/ 3172 h 22180"/>
              <a:gd name="connsiteX4" fmla="*/ 16380 w 21600"/>
              <a:gd name="connsiteY4" fmla="*/ 6532 h 22180"/>
              <a:gd name="connsiteX5" fmla="*/ 21600 w 21600"/>
              <a:gd name="connsiteY5" fmla="*/ 6645 h 22180"/>
              <a:gd name="connsiteX6" fmla="*/ 19648 w 21600"/>
              <a:gd name="connsiteY6" fmla="*/ 10097 h 22180"/>
              <a:gd name="connsiteX7" fmla="*/ 21576 w 21600"/>
              <a:gd name="connsiteY7" fmla="*/ 13794 h 22180"/>
              <a:gd name="connsiteX8" fmla="*/ 17849 w 21600"/>
              <a:gd name="connsiteY8" fmla="*/ 13423 h 22180"/>
              <a:gd name="connsiteX9" fmla="*/ 18877 w 21600"/>
              <a:gd name="connsiteY9" fmla="*/ 19387 h 22180"/>
              <a:gd name="connsiteX10" fmla="*/ 14640 w 21600"/>
              <a:gd name="connsiteY10" fmla="*/ 14350 h 22180"/>
              <a:gd name="connsiteX11" fmla="*/ 14942 w 21600"/>
              <a:gd name="connsiteY11" fmla="*/ 17370 h 22180"/>
              <a:gd name="connsiteX12" fmla="*/ 12180 w 21600"/>
              <a:gd name="connsiteY12" fmla="*/ 15935 h 22180"/>
              <a:gd name="connsiteX13" fmla="*/ 11704 w 21600"/>
              <a:gd name="connsiteY13" fmla="*/ 22180 h 22180"/>
              <a:gd name="connsiteX14" fmla="*/ 9872 w 21600"/>
              <a:gd name="connsiteY14" fmla="*/ 17370 h 22180"/>
              <a:gd name="connsiteX15" fmla="*/ 8700 w 21600"/>
              <a:gd name="connsiteY15" fmla="*/ 19712 h 22180"/>
              <a:gd name="connsiteX16" fmla="*/ 7527 w 21600"/>
              <a:gd name="connsiteY16" fmla="*/ 18125 h 22180"/>
              <a:gd name="connsiteX17" fmla="*/ 4917 w 21600"/>
              <a:gd name="connsiteY17" fmla="*/ 21600 h 22180"/>
              <a:gd name="connsiteX18" fmla="*/ 4805 w 21600"/>
              <a:gd name="connsiteY18" fmla="*/ 18240 h 22180"/>
              <a:gd name="connsiteX19" fmla="*/ 1285 w 21600"/>
              <a:gd name="connsiteY19" fmla="*/ 17825 h 22180"/>
              <a:gd name="connsiteX20" fmla="*/ 3330 w 21600"/>
              <a:gd name="connsiteY20" fmla="*/ 15370 h 22180"/>
              <a:gd name="connsiteX21" fmla="*/ 0 w 21600"/>
              <a:gd name="connsiteY21" fmla="*/ 12877 h 22180"/>
              <a:gd name="connsiteX22" fmla="*/ 1915 w 21600"/>
              <a:gd name="connsiteY22" fmla="*/ 11036 h 22180"/>
              <a:gd name="connsiteX23" fmla="*/ 162 w 21600"/>
              <a:gd name="connsiteY23" fmla="*/ 5905 h 22180"/>
              <a:gd name="connsiteX24" fmla="*/ 4270 w 21600"/>
              <a:gd name="connsiteY24" fmla="*/ 7261 h 22180"/>
              <a:gd name="connsiteX25" fmla="*/ 3951 w 21600"/>
              <a:gd name="connsiteY25" fmla="*/ 1539 h 22180"/>
              <a:gd name="connsiteX26" fmla="*/ 6897 w 21600"/>
              <a:gd name="connsiteY26" fmla="*/ 5687 h 22180"/>
              <a:gd name="connsiteX27" fmla="*/ 8804 w 21600"/>
              <a:gd name="connsiteY27" fmla="*/ 1748 h 22180"/>
              <a:gd name="connsiteX28" fmla="*/ 10084 w 21600"/>
              <a:gd name="connsiteY28" fmla="*/ 4898 h 22180"/>
              <a:gd name="connsiteX0" fmla="*/ 10084 w 21600"/>
              <a:gd name="connsiteY0" fmla="*/ 4898 h 22180"/>
              <a:gd name="connsiteX1" fmla="*/ 14790 w 21600"/>
              <a:gd name="connsiteY1" fmla="*/ 0 h 22180"/>
              <a:gd name="connsiteX2" fmla="*/ 14525 w 21600"/>
              <a:gd name="connsiteY2" fmla="*/ 5777 h 22180"/>
              <a:gd name="connsiteX3" fmla="*/ 18007 w 21600"/>
              <a:gd name="connsiteY3" fmla="*/ 3172 h 22180"/>
              <a:gd name="connsiteX4" fmla="*/ 16380 w 21600"/>
              <a:gd name="connsiteY4" fmla="*/ 6532 h 22180"/>
              <a:gd name="connsiteX5" fmla="*/ 21600 w 21600"/>
              <a:gd name="connsiteY5" fmla="*/ 6645 h 22180"/>
              <a:gd name="connsiteX6" fmla="*/ 17536 w 21600"/>
              <a:gd name="connsiteY6" fmla="*/ 8984 h 22180"/>
              <a:gd name="connsiteX7" fmla="*/ 21576 w 21600"/>
              <a:gd name="connsiteY7" fmla="*/ 13794 h 22180"/>
              <a:gd name="connsiteX8" fmla="*/ 17849 w 21600"/>
              <a:gd name="connsiteY8" fmla="*/ 13423 h 22180"/>
              <a:gd name="connsiteX9" fmla="*/ 18877 w 21600"/>
              <a:gd name="connsiteY9" fmla="*/ 19387 h 22180"/>
              <a:gd name="connsiteX10" fmla="*/ 14640 w 21600"/>
              <a:gd name="connsiteY10" fmla="*/ 14350 h 22180"/>
              <a:gd name="connsiteX11" fmla="*/ 14942 w 21600"/>
              <a:gd name="connsiteY11" fmla="*/ 17370 h 22180"/>
              <a:gd name="connsiteX12" fmla="*/ 12180 w 21600"/>
              <a:gd name="connsiteY12" fmla="*/ 15935 h 22180"/>
              <a:gd name="connsiteX13" fmla="*/ 11704 w 21600"/>
              <a:gd name="connsiteY13" fmla="*/ 22180 h 22180"/>
              <a:gd name="connsiteX14" fmla="*/ 9872 w 21600"/>
              <a:gd name="connsiteY14" fmla="*/ 17370 h 22180"/>
              <a:gd name="connsiteX15" fmla="*/ 8700 w 21600"/>
              <a:gd name="connsiteY15" fmla="*/ 19712 h 22180"/>
              <a:gd name="connsiteX16" fmla="*/ 7527 w 21600"/>
              <a:gd name="connsiteY16" fmla="*/ 18125 h 22180"/>
              <a:gd name="connsiteX17" fmla="*/ 4917 w 21600"/>
              <a:gd name="connsiteY17" fmla="*/ 21600 h 22180"/>
              <a:gd name="connsiteX18" fmla="*/ 4805 w 21600"/>
              <a:gd name="connsiteY18" fmla="*/ 18240 h 22180"/>
              <a:gd name="connsiteX19" fmla="*/ 1285 w 21600"/>
              <a:gd name="connsiteY19" fmla="*/ 17825 h 22180"/>
              <a:gd name="connsiteX20" fmla="*/ 3330 w 21600"/>
              <a:gd name="connsiteY20" fmla="*/ 15370 h 22180"/>
              <a:gd name="connsiteX21" fmla="*/ 0 w 21600"/>
              <a:gd name="connsiteY21" fmla="*/ 12877 h 22180"/>
              <a:gd name="connsiteX22" fmla="*/ 1915 w 21600"/>
              <a:gd name="connsiteY22" fmla="*/ 11036 h 22180"/>
              <a:gd name="connsiteX23" fmla="*/ 162 w 21600"/>
              <a:gd name="connsiteY23" fmla="*/ 5905 h 22180"/>
              <a:gd name="connsiteX24" fmla="*/ 4270 w 21600"/>
              <a:gd name="connsiteY24" fmla="*/ 7261 h 22180"/>
              <a:gd name="connsiteX25" fmla="*/ 3951 w 21600"/>
              <a:gd name="connsiteY25" fmla="*/ 1539 h 22180"/>
              <a:gd name="connsiteX26" fmla="*/ 6897 w 21600"/>
              <a:gd name="connsiteY26" fmla="*/ 5687 h 22180"/>
              <a:gd name="connsiteX27" fmla="*/ 8804 w 21600"/>
              <a:gd name="connsiteY27" fmla="*/ 1748 h 22180"/>
              <a:gd name="connsiteX28" fmla="*/ 10084 w 21600"/>
              <a:gd name="connsiteY28" fmla="*/ 4898 h 22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600" h="22180">
                <a:moveTo>
                  <a:pt x="10084" y="4898"/>
                </a:moveTo>
                <a:lnTo>
                  <a:pt x="14790" y="0"/>
                </a:lnTo>
                <a:cubicBezTo>
                  <a:pt x="14702" y="1926"/>
                  <a:pt x="14613" y="3851"/>
                  <a:pt x="14525" y="5777"/>
                </a:cubicBezTo>
                <a:lnTo>
                  <a:pt x="18007" y="3172"/>
                </a:lnTo>
                <a:lnTo>
                  <a:pt x="16380" y="6532"/>
                </a:lnTo>
                <a:lnTo>
                  <a:pt x="21600" y="6645"/>
                </a:lnTo>
                <a:lnTo>
                  <a:pt x="17536" y="8984"/>
                </a:lnTo>
                <a:lnTo>
                  <a:pt x="21576" y="13794"/>
                </a:lnTo>
                <a:lnTo>
                  <a:pt x="17849" y="13423"/>
                </a:lnTo>
                <a:lnTo>
                  <a:pt x="18877" y="19387"/>
                </a:lnTo>
                <a:lnTo>
                  <a:pt x="14640" y="14350"/>
                </a:lnTo>
                <a:cubicBezTo>
                  <a:pt x="14741" y="15357"/>
                  <a:pt x="14841" y="16363"/>
                  <a:pt x="14942" y="17370"/>
                </a:cubicBezTo>
                <a:lnTo>
                  <a:pt x="12180" y="15935"/>
                </a:lnTo>
                <a:cubicBezTo>
                  <a:pt x="12021" y="18017"/>
                  <a:pt x="11863" y="20098"/>
                  <a:pt x="11704" y="22180"/>
                </a:cubicBezTo>
                <a:lnTo>
                  <a:pt x="9872" y="17370"/>
                </a:lnTo>
                <a:lnTo>
                  <a:pt x="8700" y="19712"/>
                </a:lnTo>
                <a:lnTo>
                  <a:pt x="7527" y="18125"/>
                </a:lnTo>
                <a:lnTo>
                  <a:pt x="4917" y="21600"/>
                </a:lnTo>
                <a:cubicBezTo>
                  <a:pt x="4880" y="20480"/>
                  <a:pt x="4842" y="19360"/>
                  <a:pt x="4805" y="18240"/>
                </a:cubicBezTo>
                <a:lnTo>
                  <a:pt x="1285" y="17825"/>
                </a:lnTo>
                <a:lnTo>
                  <a:pt x="3330" y="15370"/>
                </a:lnTo>
                <a:lnTo>
                  <a:pt x="0" y="12877"/>
                </a:lnTo>
                <a:lnTo>
                  <a:pt x="1915" y="11036"/>
                </a:lnTo>
                <a:lnTo>
                  <a:pt x="162" y="5905"/>
                </a:lnTo>
                <a:lnTo>
                  <a:pt x="4270" y="7261"/>
                </a:lnTo>
                <a:cubicBezTo>
                  <a:pt x="4347" y="6049"/>
                  <a:pt x="3874" y="2751"/>
                  <a:pt x="3951" y="1539"/>
                </a:cubicBezTo>
                <a:lnTo>
                  <a:pt x="6897" y="5687"/>
                </a:lnTo>
                <a:lnTo>
                  <a:pt x="8804" y="1748"/>
                </a:lnTo>
                <a:lnTo>
                  <a:pt x="10084" y="4898"/>
                </a:ln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solidFill>
                  <a:schemeClr val="tx1"/>
                </a:solidFill>
                <a:latin typeface="メイリオ" panose="020B0604030504040204" pitchFamily="50" charset="-128"/>
                <a:ea typeface="メイリオ" panose="020B0604030504040204" pitchFamily="50" charset="-128"/>
              </a:rPr>
              <a:t>マニュアル</a:t>
            </a:r>
            <a:endParaRPr kumimoji="1" lang="en-US" altLang="ja-JP" sz="2400" b="1" dirty="0" smtClean="0">
              <a:solidFill>
                <a:schemeClr val="tx1"/>
              </a:solidFill>
              <a:latin typeface="メイリオ" panose="020B0604030504040204" pitchFamily="50" charset="-128"/>
              <a:ea typeface="メイリオ" panose="020B0604030504040204" pitchFamily="50" charset="-128"/>
            </a:endParaRPr>
          </a:p>
          <a:p>
            <a:pPr algn="ctr"/>
            <a:r>
              <a:rPr kumimoji="1" lang="ja-JP" altLang="en-US" sz="2400" b="1" dirty="0" smtClean="0">
                <a:solidFill>
                  <a:schemeClr val="tx1"/>
                </a:solidFill>
                <a:latin typeface="メイリオ" panose="020B0604030504040204" pitchFamily="50" charset="-128"/>
                <a:ea typeface="メイリオ" panose="020B0604030504040204" pitchFamily="50" charset="-128"/>
              </a:rPr>
              <a:t>読めない！</a:t>
            </a:r>
            <a:endParaRPr kumimoji="1" lang="en-US" altLang="ja-JP" sz="2400" b="1" dirty="0" smtClean="0">
              <a:solidFill>
                <a:schemeClr val="tx1"/>
              </a:solidFill>
              <a:latin typeface="メイリオ" panose="020B0604030504040204" pitchFamily="50" charset="-128"/>
              <a:ea typeface="メイリオ" panose="020B0604030504040204" pitchFamily="50" charset="-128"/>
            </a:endParaRPr>
          </a:p>
        </p:txBody>
      </p:sp>
      <p:sp>
        <p:nvSpPr>
          <p:cNvPr id="8" name="爆発 2 5"/>
          <p:cNvSpPr/>
          <p:nvPr/>
        </p:nvSpPr>
        <p:spPr>
          <a:xfrm>
            <a:off x="72008" y="1629982"/>
            <a:ext cx="3707904" cy="2514013"/>
          </a:xfrm>
          <a:custGeom>
            <a:avLst/>
            <a:gdLst>
              <a:gd name="connsiteX0" fmla="*/ 11462 w 21600"/>
              <a:gd name="connsiteY0" fmla="*/ 4342 h 21600"/>
              <a:gd name="connsiteX1" fmla="*/ 14790 w 21600"/>
              <a:gd name="connsiteY1" fmla="*/ 0 h 21600"/>
              <a:gd name="connsiteX2" fmla="*/ 14525 w 21600"/>
              <a:gd name="connsiteY2" fmla="*/ 5777 h 21600"/>
              <a:gd name="connsiteX3" fmla="*/ 18007 w 21600"/>
              <a:gd name="connsiteY3" fmla="*/ 3172 h 21600"/>
              <a:gd name="connsiteX4" fmla="*/ 16380 w 21600"/>
              <a:gd name="connsiteY4" fmla="*/ 6532 h 21600"/>
              <a:gd name="connsiteX5" fmla="*/ 21600 w 21600"/>
              <a:gd name="connsiteY5" fmla="*/ 6645 h 21600"/>
              <a:gd name="connsiteX6" fmla="*/ 16985 w 21600"/>
              <a:gd name="connsiteY6" fmla="*/ 9402 h 21600"/>
              <a:gd name="connsiteX7" fmla="*/ 18270 w 21600"/>
              <a:gd name="connsiteY7" fmla="*/ 11290 h 21600"/>
              <a:gd name="connsiteX8" fmla="*/ 16380 w 21600"/>
              <a:gd name="connsiteY8" fmla="*/ 12310 h 21600"/>
              <a:gd name="connsiteX9" fmla="*/ 18877 w 21600"/>
              <a:gd name="connsiteY9" fmla="*/ 15632 h 21600"/>
              <a:gd name="connsiteX10" fmla="*/ 14640 w 21600"/>
              <a:gd name="connsiteY10" fmla="*/ 14350 h 21600"/>
              <a:gd name="connsiteX11" fmla="*/ 14942 w 21600"/>
              <a:gd name="connsiteY11" fmla="*/ 17370 h 21600"/>
              <a:gd name="connsiteX12" fmla="*/ 12180 w 21600"/>
              <a:gd name="connsiteY12" fmla="*/ 15935 h 21600"/>
              <a:gd name="connsiteX13" fmla="*/ 11612 w 21600"/>
              <a:gd name="connsiteY13" fmla="*/ 18842 h 21600"/>
              <a:gd name="connsiteX14" fmla="*/ 9872 w 21600"/>
              <a:gd name="connsiteY14" fmla="*/ 17370 h 21600"/>
              <a:gd name="connsiteX15" fmla="*/ 8700 w 21600"/>
              <a:gd name="connsiteY15" fmla="*/ 19712 h 21600"/>
              <a:gd name="connsiteX16" fmla="*/ 7527 w 21600"/>
              <a:gd name="connsiteY16" fmla="*/ 18125 h 21600"/>
              <a:gd name="connsiteX17" fmla="*/ 4917 w 21600"/>
              <a:gd name="connsiteY17" fmla="*/ 21600 h 21600"/>
              <a:gd name="connsiteX18" fmla="*/ 4805 w 21600"/>
              <a:gd name="connsiteY18" fmla="*/ 18240 h 21600"/>
              <a:gd name="connsiteX19" fmla="*/ 1285 w 21600"/>
              <a:gd name="connsiteY19" fmla="*/ 17825 h 21600"/>
              <a:gd name="connsiteX20" fmla="*/ 3330 w 21600"/>
              <a:gd name="connsiteY20" fmla="*/ 15370 h 21600"/>
              <a:gd name="connsiteX21" fmla="*/ 0 w 21600"/>
              <a:gd name="connsiteY21" fmla="*/ 12877 h 21600"/>
              <a:gd name="connsiteX22" fmla="*/ 3935 w 21600"/>
              <a:gd name="connsiteY22" fmla="*/ 11592 h 21600"/>
              <a:gd name="connsiteX23" fmla="*/ 1172 w 21600"/>
              <a:gd name="connsiteY23" fmla="*/ 8270 h 21600"/>
              <a:gd name="connsiteX24" fmla="*/ 5372 w 21600"/>
              <a:gd name="connsiteY24" fmla="*/ 7817 h 21600"/>
              <a:gd name="connsiteX25" fmla="*/ 4502 w 21600"/>
              <a:gd name="connsiteY25" fmla="*/ 3625 h 21600"/>
              <a:gd name="connsiteX26" fmla="*/ 8550 w 21600"/>
              <a:gd name="connsiteY26" fmla="*/ 6382 h 21600"/>
              <a:gd name="connsiteX27" fmla="*/ 9722 w 21600"/>
              <a:gd name="connsiteY27" fmla="*/ 1887 h 21600"/>
              <a:gd name="connsiteX28" fmla="*/ 11462 w 21600"/>
              <a:gd name="connsiteY28" fmla="*/ 4342 h 21600"/>
              <a:gd name="connsiteX0" fmla="*/ 11462 w 21600"/>
              <a:gd name="connsiteY0" fmla="*/ 4342 h 21600"/>
              <a:gd name="connsiteX1" fmla="*/ 14790 w 21600"/>
              <a:gd name="connsiteY1" fmla="*/ 0 h 21600"/>
              <a:gd name="connsiteX2" fmla="*/ 14525 w 21600"/>
              <a:gd name="connsiteY2" fmla="*/ 5777 h 21600"/>
              <a:gd name="connsiteX3" fmla="*/ 18007 w 21600"/>
              <a:gd name="connsiteY3" fmla="*/ 3172 h 21600"/>
              <a:gd name="connsiteX4" fmla="*/ 16380 w 21600"/>
              <a:gd name="connsiteY4" fmla="*/ 6532 h 21600"/>
              <a:gd name="connsiteX5" fmla="*/ 21600 w 21600"/>
              <a:gd name="connsiteY5" fmla="*/ 6645 h 21600"/>
              <a:gd name="connsiteX6" fmla="*/ 16985 w 21600"/>
              <a:gd name="connsiteY6" fmla="*/ 9402 h 21600"/>
              <a:gd name="connsiteX7" fmla="*/ 18270 w 21600"/>
              <a:gd name="connsiteY7" fmla="*/ 11290 h 21600"/>
              <a:gd name="connsiteX8" fmla="*/ 16380 w 21600"/>
              <a:gd name="connsiteY8" fmla="*/ 12310 h 21600"/>
              <a:gd name="connsiteX9" fmla="*/ 18877 w 21600"/>
              <a:gd name="connsiteY9" fmla="*/ 15632 h 21600"/>
              <a:gd name="connsiteX10" fmla="*/ 14640 w 21600"/>
              <a:gd name="connsiteY10" fmla="*/ 14350 h 21600"/>
              <a:gd name="connsiteX11" fmla="*/ 14942 w 21600"/>
              <a:gd name="connsiteY11" fmla="*/ 17370 h 21600"/>
              <a:gd name="connsiteX12" fmla="*/ 12180 w 21600"/>
              <a:gd name="connsiteY12" fmla="*/ 15935 h 21600"/>
              <a:gd name="connsiteX13" fmla="*/ 11612 w 21600"/>
              <a:gd name="connsiteY13" fmla="*/ 18842 h 21600"/>
              <a:gd name="connsiteX14" fmla="*/ 9872 w 21600"/>
              <a:gd name="connsiteY14" fmla="*/ 17370 h 21600"/>
              <a:gd name="connsiteX15" fmla="*/ 8700 w 21600"/>
              <a:gd name="connsiteY15" fmla="*/ 19712 h 21600"/>
              <a:gd name="connsiteX16" fmla="*/ 7527 w 21600"/>
              <a:gd name="connsiteY16" fmla="*/ 18125 h 21600"/>
              <a:gd name="connsiteX17" fmla="*/ 4917 w 21600"/>
              <a:gd name="connsiteY17" fmla="*/ 21600 h 21600"/>
              <a:gd name="connsiteX18" fmla="*/ 4805 w 21600"/>
              <a:gd name="connsiteY18" fmla="*/ 18240 h 21600"/>
              <a:gd name="connsiteX19" fmla="*/ 1285 w 21600"/>
              <a:gd name="connsiteY19" fmla="*/ 17825 h 21600"/>
              <a:gd name="connsiteX20" fmla="*/ 3330 w 21600"/>
              <a:gd name="connsiteY20" fmla="*/ 15370 h 21600"/>
              <a:gd name="connsiteX21" fmla="*/ 0 w 21600"/>
              <a:gd name="connsiteY21" fmla="*/ 12877 h 21600"/>
              <a:gd name="connsiteX22" fmla="*/ 3935 w 21600"/>
              <a:gd name="connsiteY22" fmla="*/ 11592 h 21600"/>
              <a:gd name="connsiteX23" fmla="*/ 1172 w 21600"/>
              <a:gd name="connsiteY23" fmla="*/ 8270 h 21600"/>
              <a:gd name="connsiteX24" fmla="*/ 5372 w 21600"/>
              <a:gd name="connsiteY24" fmla="*/ 7817 h 21600"/>
              <a:gd name="connsiteX25" fmla="*/ 4502 w 21600"/>
              <a:gd name="connsiteY25" fmla="*/ 3625 h 21600"/>
              <a:gd name="connsiteX26" fmla="*/ 6897 w 21600"/>
              <a:gd name="connsiteY26" fmla="*/ 4435 h 21600"/>
              <a:gd name="connsiteX27" fmla="*/ 9722 w 21600"/>
              <a:gd name="connsiteY27" fmla="*/ 1887 h 21600"/>
              <a:gd name="connsiteX28" fmla="*/ 11462 w 21600"/>
              <a:gd name="connsiteY28" fmla="*/ 4342 h 21600"/>
              <a:gd name="connsiteX0" fmla="*/ 11462 w 21600"/>
              <a:gd name="connsiteY0" fmla="*/ 4342 h 21600"/>
              <a:gd name="connsiteX1" fmla="*/ 14790 w 21600"/>
              <a:gd name="connsiteY1" fmla="*/ 0 h 21600"/>
              <a:gd name="connsiteX2" fmla="*/ 14525 w 21600"/>
              <a:gd name="connsiteY2" fmla="*/ 5777 h 21600"/>
              <a:gd name="connsiteX3" fmla="*/ 18007 w 21600"/>
              <a:gd name="connsiteY3" fmla="*/ 3172 h 21600"/>
              <a:gd name="connsiteX4" fmla="*/ 16380 w 21600"/>
              <a:gd name="connsiteY4" fmla="*/ 6532 h 21600"/>
              <a:gd name="connsiteX5" fmla="*/ 21600 w 21600"/>
              <a:gd name="connsiteY5" fmla="*/ 6645 h 21600"/>
              <a:gd name="connsiteX6" fmla="*/ 16985 w 21600"/>
              <a:gd name="connsiteY6" fmla="*/ 9402 h 21600"/>
              <a:gd name="connsiteX7" fmla="*/ 18270 w 21600"/>
              <a:gd name="connsiteY7" fmla="*/ 11290 h 21600"/>
              <a:gd name="connsiteX8" fmla="*/ 16380 w 21600"/>
              <a:gd name="connsiteY8" fmla="*/ 12310 h 21600"/>
              <a:gd name="connsiteX9" fmla="*/ 18877 w 21600"/>
              <a:gd name="connsiteY9" fmla="*/ 15632 h 21600"/>
              <a:gd name="connsiteX10" fmla="*/ 14640 w 21600"/>
              <a:gd name="connsiteY10" fmla="*/ 14350 h 21600"/>
              <a:gd name="connsiteX11" fmla="*/ 14942 w 21600"/>
              <a:gd name="connsiteY11" fmla="*/ 17370 h 21600"/>
              <a:gd name="connsiteX12" fmla="*/ 12180 w 21600"/>
              <a:gd name="connsiteY12" fmla="*/ 15935 h 21600"/>
              <a:gd name="connsiteX13" fmla="*/ 11612 w 21600"/>
              <a:gd name="connsiteY13" fmla="*/ 18842 h 21600"/>
              <a:gd name="connsiteX14" fmla="*/ 9872 w 21600"/>
              <a:gd name="connsiteY14" fmla="*/ 17370 h 21600"/>
              <a:gd name="connsiteX15" fmla="*/ 8700 w 21600"/>
              <a:gd name="connsiteY15" fmla="*/ 19712 h 21600"/>
              <a:gd name="connsiteX16" fmla="*/ 7527 w 21600"/>
              <a:gd name="connsiteY16" fmla="*/ 18125 h 21600"/>
              <a:gd name="connsiteX17" fmla="*/ 4917 w 21600"/>
              <a:gd name="connsiteY17" fmla="*/ 21600 h 21600"/>
              <a:gd name="connsiteX18" fmla="*/ 4805 w 21600"/>
              <a:gd name="connsiteY18" fmla="*/ 18240 h 21600"/>
              <a:gd name="connsiteX19" fmla="*/ 1285 w 21600"/>
              <a:gd name="connsiteY19" fmla="*/ 17825 h 21600"/>
              <a:gd name="connsiteX20" fmla="*/ 3330 w 21600"/>
              <a:gd name="connsiteY20" fmla="*/ 15370 h 21600"/>
              <a:gd name="connsiteX21" fmla="*/ 0 w 21600"/>
              <a:gd name="connsiteY21" fmla="*/ 12877 h 21600"/>
              <a:gd name="connsiteX22" fmla="*/ 3935 w 21600"/>
              <a:gd name="connsiteY22" fmla="*/ 11592 h 21600"/>
              <a:gd name="connsiteX23" fmla="*/ 1172 w 21600"/>
              <a:gd name="connsiteY23" fmla="*/ 8270 h 21600"/>
              <a:gd name="connsiteX24" fmla="*/ 4270 w 21600"/>
              <a:gd name="connsiteY24" fmla="*/ 7261 h 21600"/>
              <a:gd name="connsiteX25" fmla="*/ 4502 w 21600"/>
              <a:gd name="connsiteY25" fmla="*/ 3625 h 21600"/>
              <a:gd name="connsiteX26" fmla="*/ 6897 w 21600"/>
              <a:gd name="connsiteY26" fmla="*/ 4435 h 21600"/>
              <a:gd name="connsiteX27" fmla="*/ 9722 w 21600"/>
              <a:gd name="connsiteY27" fmla="*/ 1887 h 21600"/>
              <a:gd name="connsiteX28" fmla="*/ 11462 w 21600"/>
              <a:gd name="connsiteY28" fmla="*/ 4342 h 21600"/>
              <a:gd name="connsiteX0" fmla="*/ 11462 w 21600"/>
              <a:gd name="connsiteY0" fmla="*/ 4342 h 21600"/>
              <a:gd name="connsiteX1" fmla="*/ 14790 w 21600"/>
              <a:gd name="connsiteY1" fmla="*/ 0 h 21600"/>
              <a:gd name="connsiteX2" fmla="*/ 14525 w 21600"/>
              <a:gd name="connsiteY2" fmla="*/ 5777 h 21600"/>
              <a:gd name="connsiteX3" fmla="*/ 18007 w 21600"/>
              <a:gd name="connsiteY3" fmla="*/ 3172 h 21600"/>
              <a:gd name="connsiteX4" fmla="*/ 16380 w 21600"/>
              <a:gd name="connsiteY4" fmla="*/ 6532 h 21600"/>
              <a:gd name="connsiteX5" fmla="*/ 21600 w 21600"/>
              <a:gd name="connsiteY5" fmla="*/ 6645 h 21600"/>
              <a:gd name="connsiteX6" fmla="*/ 16985 w 21600"/>
              <a:gd name="connsiteY6" fmla="*/ 9402 h 21600"/>
              <a:gd name="connsiteX7" fmla="*/ 18270 w 21600"/>
              <a:gd name="connsiteY7" fmla="*/ 11290 h 21600"/>
              <a:gd name="connsiteX8" fmla="*/ 16380 w 21600"/>
              <a:gd name="connsiteY8" fmla="*/ 12310 h 21600"/>
              <a:gd name="connsiteX9" fmla="*/ 18877 w 21600"/>
              <a:gd name="connsiteY9" fmla="*/ 15632 h 21600"/>
              <a:gd name="connsiteX10" fmla="*/ 14640 w 21600"/>
              <a:gd name="connsiteY10" fmla="*/ 14350 h 21600"/>
              <a:gd name="connsiteX11" fmla="*/ 14942 w 21600"/>
              <a:gd name="connsiteY11" fmla="*/ 17370 h 21600"/>
              <a:gd name="connsiteX12" fmla="*/ 12180 w 21600"/>
              <a:gd name="connsiteY12" fmla="*/ 15935 h 21600"/>
              <a:gd name="connsiteX13" fmla="*/ 11612 w 21600"/>
              <a:gd name="connsiteY13" fmla="*/ 18842 h 21600"/>
              <a:gd name="connsiteX14" fmla="*/ 9872 w 21600"/>
              <a:gd name="connsiteY14" fmla="*/ 17370 h 21600"/>
              <a:gd name="connsiteX15" fmla="*/ 8700 w 21600"/>
              <a:gd name="connsiteY15" fmla="*/ 19712 h 21600"/>
              <a:gd name="connsiteX16" fmla="*/ 7527 w 21600"/>
              <a:gd name="connsiteY16" fmla="*/ 18125 h 21600"/>
              <a:gd name="connsiteX17" fmla="*/ 4917 w 21600"/>
              <a:gd name="connsiteY17" fmla="*/ 21600 h 21600"/>
              <a:gd name="connsiteX18" fmla="*/ 4805 w 21600"/>
              <a:gd name="connsiteY18" fmla="*/ 18240 h 21600"/>
              <a:gd name="connsiteX19" fmla="*/ 1285 w 21600"/>
              <a:gd name="connsiteY19" fmla="*/ 17825 h 21600"/>
              <a:gd name="connsiteX20" fmla="*/ 3330 w 21600"/>
              <a:gd name="connsiteY20" fmla="*/ 15370 h 21600"/>
              <a:gd name="connsiteX21" fmla="*/ 0 w 21600"/>
              <a:gd name="connsiteY21" fmla="*/ 12877 h 21600"/>
              <a:gd name="connsiteX22" fmla="*/ 3935 w 21600"/>
              <a:gd name="connsiteY22" fmla="*/ 11592 h 21600"/>
              <a:gd name="connsiteX23" fmla="*/ 1172 w 21600"/>
              <a:gd name="connsiteY23" fmla="*/ 8270 h 21600"/>
              <a:gd name="connsiteX24" fmla="*/ 4270 w 21600"/>
              <a:gd name="connsiteY24" fmla="*/ 7261 h 21600"/>
              <a:gd name="connsiteX25" fmla="*/ 3951 w 21600"/>
              <a:gd name="connsiteY25" fmla="*/ 1539 h 21600"/>
              <a:gd name="connsiteX26" fmla="*/ 6897 w 21600"/>
              <a:gd name="connsiteY26" fmla="*/ 4435 h 21600"/>
              <a:gd name="connsiteX27" fmla="*/ 9722 w 21600"/>
              <a:gd name="connsiteY27" fmla="*/ 1887 h 21600"/>
              <a:gd name="connsiteX28" fmla="*/ 11462 w 21600"/>
              <a:gd name="connsiteY28" fmla="*/ 4342 h 21600"/>
              <a:gd name="connsiteX0" fmla="*/ 11462 w 21600"/>
              <a:gd name="connsiteY0" fmla="*/ 4342 h 21600"/>
              <a:gd name="connsiteX1" fmla="*/ 14790 w 21600"/>
              <a:gd name="connsiteY1" fmla="*/ 0 h 21600"/>
              <a:gd name="connsiteX2" fmla="*/ 14525 w 21600"/>
              <a:gd name="connsiteY2" fmla="*/ 5777 h 21600"/>
              <a:gd name="connsiteX3" fmla="*/ 18007 w 21600"/>
              <a:gd name="connsiteY3" fmla="*/ 3172 h 21600"/>
              <a:gd name="connsiteX4" fmla="*/ 16380 w 21600"/>
              <a:gd name="connsiteY4" fmla="*/ 6532 h 21600"/>
              <a:gd name="connsiteX5" fmla="*/ 21600 w 21600"/>
              <a:gd name="connsiteY5" fmla="*/ 6645 h 21600"/>
              <a:gd name="connsiteX6" fmla="*/ 16985 w 21600"/>
              <a:gd name="connsiteY6" fmla="*/ 9402 h 21600"/>
              <a:gd name="connsiteX7" fmla="*/ 18270 w 21600"/>
              <a:gd name="connsiteY7" fmla="*/ 11290 h 21600"/>
              <a:gd name="connsiteX8" fmla="*/ 16380 w 21600"/>
              <a:gd name="connsiteY8" fmla="*/ 12310 h 21600"/>
              <a:gd name="connsiteX9" fmla="*/ 18877 w 21600"/>
              <a:gd name="connsiteY9" fmla="*/ 15632 h 21600"/>
              <a:gd name="connsiteX10" fmla="*/ 14640 w 21600"/>
              <a:gd name="connsiteY10" fmla="*/ 14350 h 21600"/>
              <a:gd name="connsiteX11" fmla="*/ 14942 w 21600"/>
              <a:gd name="connsiteY11" fmla="*/ 17370 h 21600"/>
              <a:gd name="connsiteX12" fmla="*/ 12180 w 21600"/>
              <a:gd name="connsiteY12" fmla="*/ 15935 h 21600"/>
              <a:gd name="connsiteX13" fmla="*/ 11612 w 21600"/>
              <a:gd name="connsiteY13" fmla="*/ 18842 h 21600"/>
              <a:gd name="connsiteX14" fmla="*/ 9872 w 21600"/>
              <a:gd name="connsiteY14" fmla="*/ 17370 h 21600"/>
              <a:gd name="connsiteX15" fmla="*/ 8700 w 21600"/>
              <a:gd name="connsiteY15" fmla="*/ 19712 h 21600"/>
              <a:gd name="connsiteX16" fmla="*/ 7527 w 21600"/>
              <a:gd name="connsiteY16" fmla="*/ 18125 h 21600"/>
              <a:gd name="connsiteX17" fmla="*/ 4917 w 21600"/>
              <a:gd name="connsiteY17" fmla="*/ 21600 h 21600"/>
              <a:gd name="connsiteX18" fmla="*/ 4805 w 21600"/>
              <a:gd name="connsiteY18" fmla="*/ 18240 h 21600"/>
              <a:gd name="connsiteX19" fmla="*/ 1285 w 21600"/>
              <a:gd name="connsiteY19" fmla="*/ 17825 h 21600"/>
              <a:gd name="connsiteX20" fmla="*/ 3330 w 21600"/>
              <a:gd name="connsiteY20" fmla="*/ 15370 h 21600"/>
              <a:gd name="connsiteX21" fmla="*/ 0 w 21600"/>
              <a:gd name="connsiteY21" fmla="*/ 12877 h 21600"/>
              <a:gd name="connsiteX22" fmla="*/ 3935 w 21600"/>
              <a:gd name="connsiteY22" fmla="*/ 11592 h 21600"/>
              <a:gd name="connsiteX23" fmla="*/ 1080 w 21600"/>
              <a:gd name="connsiteY23" fmla="*/ 5766 h 21600"/>
              <a:gd name="connsiteX24" fmla="*/ 4270 w 21600"/>
              <a:gd name="connsiteY24" fmla="*/ 7261 h 21600"/>
              <a:gd name="connsiteX25" fmla="*/ 3951 w 21600"/>
              <a:gd name="connsiteY25" fmla="*/ 1539 h 21600"/>
              <a:gd name="connsiteX26" fmla="*/ 6897 w 21600"/>
              <a:gd name="connsiteY26" fmla="*/ 4435 h 21600"/>
              <a:gd name="connsiteX27" fmla="*/ 9722 w 21600"/>
              <a:gd name="connsiteY27" fmla="*/ 1887 h 21600"/>
              <a:gd name="connsiteX28" fmla="*/ 11462 w 21600"/>
              <a:gd name="connsiteY28" fmla="*/ 4342 h 21600"/>
              <a:gd name="connsiteX0" fmla="*/ 11462 w 21600"/>
              <a:gd name="connsiteY0" fmla="*/ 4342 h 21600"/>
              <a:gd name="connsiteX1" fmla="*/ 14790 w 21600"/>
              <a:gd name="connsiteY1" fmla="*/ 0 h 21600"/>
              <a:gd name="connsiteX2" fmla="*/ 14525 w 21600"/>
              <a:gd name="connsiteY2" fmla="*/ 5777 h 21600"/>
              <a:gd name="connsiteX3" fmla="*/ 18007 w 21600"/>
              <a:gd name="connsiteY3" fmla="*/ 3172 h 21600"/>
              <a:gd name="connsiteX4" fmla="*/ 16380 w 21600"/>
              <a:gd name="connsiteY4" fmla="*/ 6532 h 21600"/>
              <a:gd name="connsiteX5" fmla="*/ 21600 w 21600"/>
              <a:gd name="connsiteY5" fmla="*/ 6645 h 21600"/>
              <a:gd name="connsiteX6" fmla="*/ 16985 w 21600"/>
              <a:gd name="connsiteY6" fmla="*/ 9402 h 21600"/>
              <a:gd name="connsiteX7" fmla="*/ 18270 w 21600"/>
              <a:gd name="connsiteY7" fmla="*/ 11290 h 21600"/>
              <a:gd name="connsiteX8" fmla="*/ 16380 w 21600"/>
              <a:gd name="connsiteY8" fmla="*/ 12310 h 21600"/>
              <a:gd name="connsiteX9" fmla="*/ 18877 w 21600"/>
              <a:gd name="connsiteY9" fmla="*/ 15632 h 21600"/>
              <a:gd name="connsiteX10" fmla="*/ 14640 w 21600"/>
              <a:gd name="connsiteY10" fmla="*/ 14350 h 21600"/>
              <a:gd name="connsiteX11" fmla="*/ 14942 w 21600"/>
              <a:gd name="connsiteY11" fmla="*/ 17370 h 21600"/>
              <a:gd name="connsiteX12" fmla="*/ 12180 w 21600"/>
              <a:gd name="connsiteY12" fmla="*/ 15935 h 21600"/>
              <a:gd name="connsiteX13" fmla="*/ 11612 w 21600"/>
              <a:gd name="connsiteY13" fmla="*/ 18842 h 21600"/>
              <a:gd name="connsiteX14" fmla="*/ 9872 w 21600"/>
              <a:gd name="connsiteY14" fmla="*/ 17370 h 21600"/>
              <a:gd name="connsiteX15" fmla="*/ 8700 w 21600"/>
              <a:gd name="connsiteY15" fmla="*/ 19712 h 21600"/>
              <a:gd name="connsiteX16" fmla="*/ 7527 w 21600"/>
              <a:gd name="connsiteY16" fmla="*/ 18125 h 21600"/>
              <a:gd name="connsiteX17" fmla="*/ 4917 w 21600"/>
              <a:gd name="connsiteY17" fmla="*/ 21600 h 21600"/>
              <a:gd name="connsiteX18" fmla="*/ 4805 w 21600"/>
              <a:gd name="connsiteY18" fmla="*/ 18240 h 21600"/>
              <a:gd name="connsiteX19" fmla="*/ 1285 w 21600"/>
              <a:gd name="connsiteY19" fmla="*/ 17825 h 21600"/>
              <a:gd name="connsiteX20" fmla="*/ 3330 w 21600"/>
              <a:gd name="connsiteY20" fmla="*/ 15370 h 21600"/>
              <a:gd name="connsiteX21" fmla="*/ 0 w 21600"/>
              <a:gd name="connsiteY21" fmla="*/ 12877 h 21600"/>
              <a:gd name="connsiteX22" fmla="*/ 3935 w 21600"/>
              <a:gd name="connsiteY22" fmla="*/ 11592 h 21600"/>
              <a:gd name="connsiteX23" fmla="*/ 162 w 21600"/>
              <a:gd name="connsiteY23" fmla="*/ 5905 h 21600"/>
              <a:gd name="connsiteX24" fmla="*/ 4270 w 21600"/>
              <a:gd name="connsiteY24" fmla="*/ 7261 h 21600"/>
              <a:gd name="connsiteX25" fmla="*/ 3951 w 21600"/>
              <a:gd name="connsiteY25" fmla="*/ 1539 h 21600"/>
              <a:gd name="connsiteX26" fmla="*/ 6897 w 21600"/>
              <a:gd name="connsiteY26" fmla="*/ 4435 h 21600"/>
              <a:gd name="connsiteX27" fmla="*/ 9722 w 21600"/>
              <a:gd name="connsiteY27" fmla="*/ 1887 h 21600"/>
              <a:gd name="connsiteX28" fmla="*/ 11462 w 21600"/>
              <a:gd name="connsiteY28" fmla="*/ 4342 h 21600"/>
              <a:gd name="connsiteX0" fmla="*/ 11462 w 21600"/>
              <a:gd name="connsiteY0" fmla="*/ 4342 h 21600"/>
              <a:gd name="connsiteX1" fmla="*/ 14790 w 21600"/>
              <a:gd name="connsiteY1" fmla="*/ 0 h 21600"/>
              <a:gd name="connsiteX2" fmla="*/ 14525 w 21600"/>
              <a:gd name="connsiteY2" fmla="*/ 5777 h 21600"/>
              <a:gd name="connsiteX3" fmla="*/ 18007 w 21600"/>
              <a:gd name="connsiteY3" fmla="*/ 3172 h 21600"/>
              <a:gd name="connsiteX4" fmla="*/ 16380 w 21600"/>
              <a:gd name="connsiteY4" fmla="*/ 6532 h 21600"/>
              <a:gd name="connsiteX5" fmla="*/ 21600 w 21600"/>
              <a:gd name="connsiteY5" fmla="*/ 6645 h 21600"/>
              <a:gd name="connsiteX6" fmla="*/ 16985 w 21600"/>
              <a:gd name="connsiteY6" fmla="*/ 9402 h 21600"/>
              <a:gd name="connsiteX7" fmla="*/ 18270 w 21600"/>
              <a:gd name="connsiteY7" fmla="*/ 11290 h 21600"/>
              <a:gd name="connsiteX8" fmla="*/ 16380 w 21600"/>
              <a:gd name="connsiteY8" fmla="*/ 12310 h 21600"/>
              <a:gd name="connsiteX9" fmla="*/ 18877 w 21600"/>
              <a:gd name="connsiteY9" fmla="*/ 15632 h 21600"/>
              <a:gd name="connsiteX10" fmla="*/ 14640 w 21600"/>
              <a:gd name="connsiteY10" fmla="*/ 14350 h 21600"/>
              <a:gd name="connsiteX11" fmla="*/ 14942 w 21600"/>
              <a:gd name="connsiteY11" fmla="*/ 17370 h 21600"/>
              <a:gd name="connsiteX12" fmla="*/ 12180 w 21600"/>
              <a:gd name="connsiteY12" fmla="*/ 15935 h 21600"/>
              <a:gd name="connsiteX13" fmla="*/ 11612 w 21600"/>
              <a:gd name="connsiteY13" fmla="*/ 18842 h 21600"/>
              <a:gd name="connsiteX14" fmla="*/ 9872 w 21600"/>
              <a:gd name="connsiteY14" fmla="*/ 17370 h 21600"/>
              <a:gd name="connsiteX15" fmla="*/ 8700 w 21600"/>
              <a:gd name="connsiteY15" fmla="*/ 19712 h 21600"/>
              <a:gd name="connsiteX16" fmla="*/ 7527 w 21600"/>
              <a:gd name="connsiteY16" fmla="*/ 18125 h 21600"/>
              <a:gd name="connsiteX17" fmla="*/ 4917 w 21600"/>
              <a:gd name="connsiteY17" fmla="*/ 21600 h 21600"/>
              <a:gd name="connsiteX18" fmla="*/ 4805 w 21600"/>
              <a:gd name="connsiteY18" fmla="*/ 18240 h 21600"/>
              <a:gd name="connsiteX19" fmla="*/ 1285 w 21600"/>
              <a:gd name="connsiteY19" fmla="*/ 17825 h 21600"/>
              <a:gd name="connsiteX20" fmla="*/ 3330 w 21600"/>
              <a:gd name="connsiteY20" fmla="*/ 15370 h 21600"/>
              <a:gd name="connsiteX21" fmla="*/ 0 w 21600"/>
              <a:gd name="connsiteY21" fmla="*/ 12877 h 21600"/>
              <a:gd name="connsiteX22" fmla="*/ 1915 w 21600"/>
              <a:gd name="connsiteY22" fmla="*/ 11036 h 21600"/>
              <a:gd name="connsiteX23" fmla="*/ 162 w 21600"/>
              <a:gd name="connsiteY23" fmla="*/ 5905 h 21600"/>
              <a:gd name="connsiteX24" fmla="*/ 4270 w 21600"/>
              <a:gd name="connsiteY24" fmla="*/ 7261 h 21600"/>
              <a:gd name="connsiteX25" fmla="*/ 3951 w 21600"/>
              <a:gd name="connsiteY25" fmla="*/ 1539 h 21600"/>
              <a:gd name="connsiteX26" fmla="*/ 6897 w 21600"/>
              <a:gd name="connsiteY26" fmla="*/ 4435 h 21600"/>
              <a:gd name="connsiteX27" fmla="*/ 9722 w 21600"/>
              <a:gd name="connsiteY27" fmla="*/ 1887 h 21600"/>
              <a:gd name="connsiteX28" fmla="*/ 11462 w 21600"/>
              <a:gd name="connsiteY28" fmla="*/ 4342 h 21600"/>
              <a:gd name="connsiteX0" fmla="*/ 11462 w 21600"/>
              <a:gd name="connsiteY0" fmla="*/ 4342 h 21600"/>
              <a:gd name="connsiteX1" fmla="*/ 14790 w 21600"/>
              <a:gd name="connsiteY1" fmla="*/ 0 h 21600"/>
              <a:gd name="connsiteX2" fmla="*/ 14525 w 21600"/>
              <a:gd name="connsiteY2" fmla="*/ 5777 h 21600"/>
              <a:gd name="connsiteX3" fmla="*/ 18007 w 21600"/>
              <a:gd name="connsiteY3" fmla="*/ 3172 h 21600"/>
              <a:gd name="connsiteX4" fmla="*/ 16380 w 21600"/>
              <a:gd name="connsiteY4" fmla="*/ 6532 h 21600"/>
              <a:gd name="connsiteX5" fmla="*/ 21600 w 21600"/>
              <a:gd name="connsiteY5" fmla="*/ 6645 h 21600"/>
              <a:gd name="connsiteX6" fmla="*/ 16985 w 21600"/>
              <a:gd name="connsiteY6" fmla="*/ 9402 h 21600"/>
              <a:gd name="connsiteX7" fmla="*/ 21576 w 21600"/>
              <a:gd name="connsiteY7" fmla="*/ 13794 h 21600"/>
              <a:gd name="connsiteX8" fmla="*/ 16380 w 21600"/>
              <a:gd name="connsiteY8" fmla="*/ 12310 h 21600"/>
              <a:gd name="connsiteX9" fmla="*/ 18877 w 21600"/>
              <a:gd name="connsiteY9" fmla="*/ 15632 h 21600"/>
              <a:gd name="connsiteX10" fmla="*/ 14640 w 21600"/>
              <a:gd name="connsiteY10" fmla="*/ 14350 h 21600"/>
              <a:gd name="connsiteX11" fmla="*/ 14942 w 21600"/>
              <a:gd name="connsiteY11" fmla="*/ 17370 h 21600"/>
              <a:gd name="connsiteX12" fmla="*/ 12180 w 21600"/>
              <a:gd name="connsiteY12" fmla="*/ 15935 h 21600"/>
              <a:gd name="connsiteX13" fmla="*/ 11612 w 21600"/>
              <a:gd name="connsiteY13" fmla="*/ 18842 h 21600"/>
              <a:gd name="connsiteX14" fmla="*/ 9872 w 21600"/>
              <a:gd name="connsiteY14" fmla="*/ 17370 h 21600"/>
              <a:gd name="connsiteX15" fmla="*/ 8700 w 21600"/>
              <a:gd name="connsiteY15" fmla="*/ 19712 h 21600"/>
              <a:gd name="connsiteX16" fmla="*/ 7527 w 21600"/>
              <a:gd name="connsiteY16" fmla="*/ 18125 h 21600"/>
              <a:gd name="connsiteX17" fmla="*/ 4917 w 21600"/>
              <a:gd name="connsiteY17" fmla="*/ 21600 h 21600"/>
              <a:gd name="connsiteX18" fmla="*/ 4805 w 21600"/>
              <a:gd name="connsiteY18" fmla="*/ 18240 h 21600"/>
              <a:gd name="connsiteX19" fmla="*/ 1285 w 21600"/>
              <a:gd name="connsiteY19" fmla="*/ 17825 h 21600"/>
              <a:gd name="connsiteX20" fmla="*/ 3330 w 21600"/>
              <a:gd name="connsiteY20" fmla="*/ 15370 h 21600"/>
              <a:gd name="connsiteX21" fmla="*/ 0 w 21600"/>
              <a:gd name="connsiteY21" fmla="*/ 12877 h 21600"/>
              <a:gd name="connsiteX22" fmla="*/ 1915 w 21600"/>
              <a:gd name="connsiteY22" fmla="*/ 11036 h 21600"/>
              <a:gd name="connsiteX23" fmla="*/ 162 w 21600"/>
              <a:gd name="connsiteY23" fmla="*/ 5905 h 21600"/>
              <a:gd name="connsiteX24" fmla="*/ 4270 w 21600"/>
              <a:gd name="connsiteY24" fmla="*/ 7261 h 21600"/>
              <a:gd name="connsiteX25" fmla="*/ 3951 w 21600"/>
              <a:gd name="connsiteY25" fmla="*/ 1539 h 21600"/>
              <a:gd name="connsiteX26" fmla="*/ 6897 w 21600"/>
              <a:gd name="connsiteY26" fmla="*/ 4435 h 21600"/>
              <a:gd name="connsiteX27" fmla="*/ 9722 w 21600"/>
              <a:gd name="connsiteY27" fmla="*/ 1887 h 21600"/>
              <a:gd name="connsiteX28" fmla="*/ 11462 w 21600"/>
              <a:gd name="connsiteY28" fmla="*/ 4342 h 21600"/>
              <a:gd name="connsiteX0" fmla="*/ 11462 w 21600"/>
              <a:gd name="connsiteY0" fmla="*/ 4342 h 21600"/>
              <a:gd name="connsiteX1" fmla="*/ 14790 w 21600"/>
              <a:gd name="connsiteY1" fmla="*/ 0 h 21600"/>
              <a:gd name="connsiteX2" fmla="*/ 14525 w 21600"/>
              <a:gd name="connsiteY2" fmla="*/ 5777 h 21600"/>
              <a:gd name="connsiteX3" fmla="*/ 18007 w 21600"/>
              <a:gd name="connsiteY3" fmla="*/ 3172 h 21600"/>
              <a:gd name="connsiteX4" fmla="*/ 16380 w 21600"/>
              <a:gd name="connsiteY4" fmla="*/ 6532 h 21600"/>
              <a:gd name="connsiteX5" fmla="*/ 21600 w 21600"/>
              <a:gd name="connsiteY5" fmla="*/ 6645 h 21600"/>
              <a:gd name="connsiteX6" fmla="*/ 19648 w 21600"/>
              <a:gd name="connsiteY6" fmla="*/ 10097 h 21600"/>
              <a:gd name="connsiteX7" fmla="*/ 21576 w 21600"/>
              <a:gd name="connsiteY7" fmla="*/ 13794 h 21600"/>
              <a:gd name="connsiteX8" fmla="*/ 16380 w 21600"/>
              <a:gd name="connsiteY8" fmla="*/ 12310 h 21600"/>
              <a:gd name="connsiteX9" fmla="*/ 18877 w 21600"/>
              <a:gd name="connsiteY9" fmla="*/ 15632 h 21600"/>
              <a:gd name="connsiteX10" fmla="*/ 14640 w 21600"/>
              <a:gd name="connsiteY10" fmla="*/ 14350 h 21600"/>
              <a:gd name="connsiteX11" fmla="*/ 14942 w 21600"/>
              <a:gd name="connsiteY11" fmla="*/ 17370 h 21600"/>
              <a:gd name="connsiteX12" fmla="*/ 12180 w 21600"/>
              <a:gd name="connsiteY12" fmla="*/ 15935 h 21600"/>
              <a:gd name="connsiteX13" fmla="*/ 11612 w 21600"/>
              <a:gd name="connsiteY13" fmla="*/ 18842 h 21600"/>
              <a:gd name="connsiteX14" fmla="*/ 9872 w 21600"/>
              <a:gd name="connsiteY14" fmla="*/ 17370 h 21600"/>
              <a:gd name="connsiteX15" fmla="*/ 8700 w 21600"/>
              <a:gd name="connsiteY15" fmla="*/ 19712 h 21600"/>
              <a:gd name="connsiteX16" fmla="*/ 7527 w 21600"/>
              <a:gd name="connsiteY16" fmla="*/ 18125 h 21600"/>
              <a:gd name="connsiteX17" fmla="*/ 4917 w 21600"/>
              <a:gd name="connsiteY17" fmla="*/ 21600 h 21600"/>
              <a:gd name="connsiteX18" fmla="*/ 4805 w 21600"/>
              <a:gd name="connsiteY18" fmla="*/ 18240 h 21600"/>
              <a:gd name="connsiteX19" fmla="*/ 1285 w 21600"/>
              <a:gd name="connsiteY19" fmla="*/ 17825 h 21600"/>
              <a:gd name="connsiteX20" fmla="*/ 3330 w 21600"/>
              <a:gd name="connsiteY20" fmla="*/ 15370 h 21600"/>
              <a:gd name="connsiteX21" fmla="*/ 0 w 21600"/>
              <a:gd name="connsiteY21" fmla="*/ 12877 h 21600"/>
              <a:gd name="connsiteX22" fmla="*/ 1915 w 21600"/>
              <a:gd name="connsiteY22" fmla="*/ 11036 h 21600"/>
              <a:gd name="connsiteX23" fmla="*/ 162 w 21600"/>
              <a:gd name="connsiteY23" fmla="*/ 5905 h 21600"/>
              <a:gd name="connsiteX24" fmla="*/ 4270 w 21600"/>
              <a:gd name="connsiteY24" fmla="*/ 7261 h 21600"/>
              <a:gd name="connsiteX25" fmla="*/ 3951 w 21600"/>
              <a:gd name="connsiteY25" fmla="*/ 1539 h 21600"/>
              <a:gd name="connsiteX26" fmla="*/ 6897 w 21600"/>
              <a:gd name="connsiteY26" fmla="*/ 4435 h 21600"/>
              <a:gd name="connsiteX27" fmla="*/ 9722 w 21600"/>
              <a:gd name="connsiteY27" fmla="*/ 1887 h 21600"/>
              <a:gd name="connsiteX28" fmla="*/ 11462 w 21600"/>
              <a:gd name="connsiteY28" fmla="*/ 4342 h 21600"/>
              <a:gd name="connsiteX0" fmla="*/ 11462 w 21600"/>
              <a:gd name="connsiteY0" fmla="*/ 4342 h 21600"/>
              <a:gd name="connsiteX1" fmla="*/ 14790 w 21600"/>
              <a:gd name="connsiteY1" fmla="*/ 0 h 21600"/>
              <a:gd name="connsiteX2" fmla="*/ 14525 w 21600"/>
              <a:gd name="connsiteY2" fmla="*/ 5777 h 21600"/>
              <a:gd name="connsiteX3" fmla="*/ 18007 w 21600"/>
              <a:gd name="connsiteY3" fmla="*/ 3172 h 21600"/>
              <a:gd name="connsiteX4" fmla="*/ 16380 w 21600"/>
              <a:gd name="connsiteY4" fmla="*/ 6532 h 21600"/>
              <a:gd name="connsiteX5" fmla="*/ 21600 w 21600"/>
              <a:gd name="connsiteY5" fmla="*/ 6645 h 21600"/>
              <a:gd name="connsiteX6" fmla="*/ 19648 w 21600"/>
              <a:gd name="connsiteY6" fmla="*/ 10097 h 21600"/>
              <a:gd name="connsiteX7" fmla="*/ 21576 w 21600"/>
              <a:gd name="connsiteY7" fmla="*/ 13794 h 21600"/>
              <a:gd name="connsiteX8" fmla="*/ 16380 w 21600"/>
              <a:gd name="connsiteY8" fmla="*/ 12310 h 21600"/>
              <a:gd name="connsiteX9" fmla="*/ 18877 w 21600"/>
              <a:gd name="connsiteY9" fmla="*/ 19387 h 21600"/>
              <a:gd name="connsiteX10" fmla="*/ 14640 w 21600"/>
              <a:gd name="connsiteY10" fmla="*/ 14350 h 21600"/>
              <a:gd name="connsiteX11" fmla="*/ 14942 w 21600"/>
              <a:gd name="connsiteY11" fmla="*/ 17370 h 21600"/>
              <a:gd name="connsiteX12" fmla="*/ 12180 w 21600"/>
              <a:gd name="connsiteY12" fmla="*/ 15935 h 21600"/>
              <a:gd name="connsiteX13" fmla="*/ 11612 w 21600"/>
              <a:gd name="connsiteY13" fmla="*/ 18842 h 21600"/>
              <a:gd name="connsiteX14" fmla="*/ 9872 w 21600"/>
              <a:gd name="connsiteY14" fmla="*/ 17370 h 21600"/>
              <a:gd name="connsiteX15" fmla="*/ 8700 w 21600"/>
              <a:gd name="connsiteY15" fmla="*/ 19712 h 21600"/>
              <a:gd name="connsiteX16" fmla="*/ 7527 w 21600"/>
              <a:gd name="connsiteY16" fmla="*/ 18125 h 21600"/>
              <a:gd name="connsiteX17" fmla="*/ 4917 w 21600"/>
              <a:gd name="connsiteY17" fmla="*/ 21600 h 21600"/>
              <a:gd name="connsiteX18" fmla="*/ 4805 w 21600"/>
              <a:gd name="connsiteY18" fmla="*/ 18240 h 21600"/>
              <a:gd name="connsiteX19" fmla="*/ 1285 w 21600"/>
              <a:gd name="connsiteY19" fmla="*/ 17825 h 21600"/>
              <a:gd name="connsiteX20" fmla="*/ 3330 w 21600"/>
              <a:gd name="connsiteY20" fmla="*/ 15370 h 21600"/>
              <a:gd name="connsiteX21" fmla="*/ 0 w 21600"/>
              <a:gd name="connsiteY21" fmla="*/ 12877 h 21600"/>
              <a:gd name="connsiteX22" fmla="*/ 1915 w 21600"/>
              <a:gd name="connsiteY22" fmla="*/ 11036 h 21600"/>
              <a:gd name="connsiteX23" fmla="*/ 162 w 21600"/>
              <a:gd name="connsiteY23" fmla="*/ 5905 h 21600"/>
              <a:gd name="connsiteX24" fmla="*/ 4270 w 21600"/>
              <a:gd name="connsiteY24" fmla="*/ 7261 h 21600"/>
              <a:gd name="connsiteX25" fmla="*/ 3951 w 21600"/>
              <a:gd name="connsiteY25" fmla="*/ 1539 h 21600"/>
              <a:gd name="connsiteX26" fmla="*/ 6897 w 21600"/>
              <a:gd name="connsiteY26" fmla="*/ 4435 h 21600"/>
              <a:gd name="connsiteX27" fmla="*/ 9722 w 21600"/>
              <a:gd name="connsiteY27" fmla="*/ 1887 h 21600"/>
              <a:gd name="connsiteX28" fmla="*/ 11462 w 21600"/>
              <a:gd name="connsiteY28" fmla="*/ 4342 h 21600"/>
              <a:gd name="connsiteX0" fmla="*/ 11462 w 21600"/>
              <a:gd name="connsiteY0" fmla="*/ 4342 h 21600"/>
              <a:gd name="connsiteX1" fmla="*/ 14790 w 21600"/>
              <a:gd name="connsiteY1" fmla="*/ 0 h 21600"/>
              <a:gd name="connsiteX2" fmla="*/ 14525 w 21600"/>
              <a:gd name="connsiteY2" fmla="*/ 5777 h 21600"/>
              <a:gd name="connsiteX3" fmla="*/ 18007 w 21600"/>
              <a:gd name="connsiteY3" fmla="*/ 3172 h 21600"/>
              <a:gd name="connsiteX4" fmla="*/ 16380 w 21600"/>
              <a:gd name="connsiteY4" fmla="*/ 6532 h 21600"/>
              <a:gd name="connsiteX5" fmla="*/ 21600 w 21600"/>
              <a:gd name="connsiteY5" fmla="*/ 6645 h 21600"/>
              <a:gd name="connsiteX6" fmla="*/ 19648 w 21600"/>
              <a:gd name="connsiteY6" fmla="*/ 10097 h 21600"/>
              <a:gd name="connsiteX7" fmla="*/ 21576 w 21600"/>
              <a:gd name="connsiteY7" fmla="*/ 13794 h 21600"/>
              <a:gd name="connsiteX8" fmla="*/ 17849 w 21600"/>
              <a:gd name="connsiteY8" fmla="*/ 13423 h 21600"/>
              <a:gd name="connsiteX9" fmla="*/ 18877 w 21600"/>
              <a:gd name="connsiteY9" fmla="*/ 19387 h 21600"/>
              <a:gd name="connsiteX10" fmla="*/ 14640 w 21600"/>
              <a:gd name="connsiteY10" fmla="*/ 14350 h 21600"/>
              <a:gd name="connsiteX11" fmla="*/ 14942 w 21600"/>
              <a:gd name="connsiteY11" fmla="*/ 17370 h 21600"/>
              <a:gd name="connsiteX12" fmla="*/ 12180 w 21600"/>
              <a:gd name="connsiteY12" fmla="*/ 15935 h 21600"/>
              <a:gd name="connsiteX13" fmla="*/ 11612 w 21600"/>
              <a:gd name="connsiteY13" fmla="*/ 18842 h 21600"/>
              <a:gd name="connsiteX14" fmla="*/ 9872 w 21600"/>
              <a:gd name="connsiteY14" fmla="*/ 17370 h 21600"/>
              <a:gd name="connsiteX15" fmla="*/ 8700 w 21600"/>
              <a:gd name="connsiteY15" fmla="*/ 19712 h 21600"/>
              <a:gd name="connsiteX16" fmla="*/ 7527 w 21600"/>
              <a:gd name="connsiteY16" fmla="*/ 18125 h 21600"/>
              <a:gd name="connsiteX17" fmla="*/ 4917 w 21600"/>
              <a:gd name="connsiteY17" fmla="*/ 21600 h 21600"/>
              <a:gd name="connsiteX18" fmla="*/ 4805 w 21600"/>
              <a:gd name="connsiteY18" fmla="*/ 18240 h 21600"/>
              <a:gd name="connsiteX19" fmla="*/ 1285 w 21600"/>
              <a:gd name="connsiteY19" fmla="*/ 17825 h 21600"/>
              <a:gd name="connsiteX20" fmla="*/ 3330 w 21600"/>
              <a:gd name="connsiteY20" fmla="*/ 15370 h 21600"/>
              <a:gd name="connsiteX21" fmla="*/ 0 w 21600"/>
              <a:gd name="connsiteY21" fmla="*/ 12877 h 21600"/>
              <a:gd name="connsiteX22" fmla="*/ 1915 w 21600"/>
              <a:gd name="connsiteY22" fmla="*/ 11036 h 21600"/>
              <a:gd name="connsiteX23" fmla="*/ 162 w 21600"/>
              <a:gd name="connsiteY23" fmla="*/ 5905 h 21600"/>
              <a:gd name="connsiteX24" fmla="*/ 4270 w 21600"/>
              <a:gd name="connsiteY24" fmla="*/ 7261 h 21600"/>
              <a:gd name="connsiteX25" fmla="*/ 3951 w 21600"/>
              <a:gd name="connsiteY25" fmla="*/ 1539 h 21600"/>
              <a:gd name="connsiteX26" fmla="*/ 6897 w 21600"/>
              <a:gd name="connsiteY26" fmla="*/ 4435 h 21600"/>
              <a:gd name="connsiteX27" fmla="*/ 9722 w 21600"/>
              <a:gd name="connsiteY27" fmla="*/ 1887 h 21600"/>
              <a:gd name="connsiteX28" fmla="*/ 11462 w 21600"/>
              <a:gd name="connsiteY28" fmla="*/ 4342 h 21600"/>
              <a:gd name="connsiteX0" fmla="*/ 11462 w 21600"/>
              <a:gd name="connsiteY0" fmla="*/ 4342 h 22180"/>
              <a:gd name="connsiteX1" fmla="*/ 14790 w 21600"/>
              <a:gd name="connsiteY1" fmla="*/ 0 h 22180"/>
              <a:gd name="connsiteX2" fmla="*/ 14525 w 21600"/>
              <a:gd name="connsiteY2" fmla="*/ 5777 h 22180"/>
              <a:gd name="connsiteX3" fmla="*/ 18007 w 21600"/>
              <a:gd name="connsiteY3" fmla="*/ 3172 h 22180"/>
              <a:gd name="connsiteX4" fmla="*/ 16380 w 21600"/>
              <a:gd name="connsiteY4" fmla="*/ 6532 h 22180"/>
              <a:gd name="connsiteX5" fmla="*/ 21600 w 21600"/>
              <a:gd name="connsiteY5" fmla="*/ 6645 h 22180"/>
              <a:gd name="connsiteX6" fmla="*/ 19648 w 21600"/>
              <a:gd name="connsiteY6" fmla="*/ 10097 h 22180"/>
              <a:gd name="connsiteX7" fmla="*/ 21576 w 21600"/>
              <a:gd name="connsiteY7" fmla="*/ 13794 h 22180"/>
              <a:gd name="connsiteX8" fmla="*/ 17849 w 21600"/>
              <a:gd name="connsiteY8" fmla="*/ 13423 h 22180"/>
              <a:gd name="connsiteX9" fmla="*/ 18877 w 21600"/>
              <a:gd name="connsiteY9" fmla="*/ 19387 h 22180"/>
              <a:gd name="connsiteX10" fmla="*/ 14640 w 21600"/>
              <a:gd name="connsiteY10" fmla="*/ 14350 h 22180"/>
              <a:gd name="connsiteX11" fmla="*/ 14942 w 21600"/>
              <a:gd name="connsiteY11" fmla="*/ 17370 h 22180"/>
              <a:gd name="connsiteX12" fmla="*/ 12180 w 21600"/>
              <a:gd name="connsiteY12" fmla="*/ 15935 h 22180"/>
              <a:gd name="connsiteX13" fmla="*/ 11704 w 21600"/>
              <a:gd name="connsiteY13" fmla="*/ 22180 h 22180"/>
              <a:gd name="connsiteX14" fmla="*/ 9872 w 21600"/>
              <a:gd name="connsiteY14" fmla="*/ 17370 h 22180"/>
              <a:gd name="connsiteX15" fmla="*/ 8700 w 21600"/>
              <a:gd name="connsiteY15" fmla="*/ 19712 h 22180"/>
              <a:gd name="connsiteX16" fmla="*/ 7527 w 21600"/>
              <a:gd name="connsiteY16" fmla="*/ 18125 h 22180"/>
              <a:gd name="connsiteX17" fmla="*/ 4917 w 21600"/>
              <a:gd name="connsiteY17" fmla="*/ 21600 h 22180"/>
              <a:gd name="connsiteX18" fmla="*/ 4805 w 21600"/>
              <a:gd name="connsiteY18" fmla="*/ 18240 h 22180"/>
              <a:gd name="connsiteX19" fmla="*/ 1285 w 21600"/>
              <a:gd name="connsiteY19" fmla="*/ 17825 h 22180"/>
              <a:gd name="connsiteX20" fmla="*/ 3330 w 21600"/>
              <a:gd name="connsiteY20" fmla="*/ 15370 h 22180"/>
              <a:gd name="connsiteX21" fmla="*/ 0 w 21600"/>
              <a:gd name="connsiteY21" fmla="*/ 12877 h 22180"/>
              <a:gd name="connsiteX22" fmla="*/ 1915 w 21600"/>
              <a:gd name="connsiteY22" fmla="*/ 11036 h 22180"/>
              <a:gd name="connsiteX23" fmla="*/ 162 w 21600"/>
              <a:gd name="connsiteY23" fmla="*/ 5905 h 22180"/>
              <a:gd name="connsiteX24" fmla="*/ 4270 w 21600"/>
              <a:gd name="connsiteY24" fmla="*/ 7261 h 22180"/>
              <a:gd name="connsiteX25" fmla="*/ 3951 w 21600"/>
              <a:gd name="connsiteY25" fmla="*/ 1539 h 22180"/>
              <a:gd name="connsiteX26" fmla="*/ 6897 w 21600"/>
              <a:gd name="connsiteY26" fmla="*/ 4435 h 22180"/>
              <a:gd name="connsiteX27" fmla="*/ 9722 w 21600"/>
              <a:gd name="connsiteY27" fmla="*/ 1887 h 22180"/>
              <a:gd name="connsiteX28" fmla="*/ 11462 w 21600"/>
              <a:gd name="connsiteY28" fmla="*/ 4342 h 22180"/>
              <a:gd name="connsiteX0" fmla="*/ 11462 w 21600"/>
              <a:gd name="connsiteY0" fmla="*/ 4342 h 22180"/>
              <a:gd name="connsiteX1" fmla="*/ 14790 w 21600"/>
              <a:gd name="connsiteY1" fmla="*/ 0 h 22180"/>
              <a:gd name="connsiteX2" fmla="*/ 14525 w 21600"/>
              <a:gd name="connsiteY2" fmla="*/ 5777 h 22180"/>
              <a:gd name="connsiteX3" fmla="*/ 18007 w 21600"/>
              <a:gd name="connsiteY3" fmla="*/ 3172 h 22180"/>
              <a:gd name="connsiteX4" fmla="*/ 16380 w 21600"/>
              <a:gd name="connsiteY4" fmla="*/ 6532 h 22180"/>
              <a:gd name="connsiteX5" fmla="*/ 21600 w 21600"/>
              <a:gd name="connsiteY5" fmla="*/ 6645 h 22180"/>
              <a:gd name="connsiteX6" fmla="*/ 19648 w 21600"/>
              <a:gd name="connsiteY6" fmla="*/ 10097 h 22180"/>
              <a:gd name="connsiteX7" fmla="*/ 21576 w 21600"/>
              <a:gd name="connsiteY7" fmla="*/ 13794 h 22180"/>
              <a:gd name="connsiteX8" fmla="*/ 17849 w 21600"/>
              <a:gd name="connsiteY8" fmla="*/ 13423 h 22180"/>
              <a:gd name="connsiteX9" fmla="*/ 18877 w 21600"/>
              <a:gd name="connsiteY9" fmla="*/ 19387 h 22180"/>
              <a:gd name="connsiteX10" fmla="*/ 14640 w 21600"/>
              <a:gd name="connsiteY10" fmla="*/ 14350 h 22180"/>
              <a:gd name="connsiteX11" fmla="*/ 14942 w 21600"/>
              <a:gd name="connsiteY11" fmla="*/ 17370 h 22180"/>
              <a:gd name="connsiteX12" fmla="*/ 12180 w 21600"/>
              <a:gd name="connsiteY12" fmla="*/ 15935 h 22180"/>
              <a:gd name="connsiteX13" fmla="*/ 11704 w 21600"/>
              <a:gd name="connsiteY13" fmla="*/ 22180 h 22180"/>
              <a:gd name="connsiteX14" fmla="*/ 9872 w 21600"/>
              <a:gd name="connsiteY14" fmla="*/ 17370 h 22180"/>
              <a:gd name="connsiteX15" fmla="*/ 8700 w 21600"/>
              <a:gd name="connsiteY15" fmla="*/ 19712 h 22180"/>
              <a:gd name="connsiteX16" fmla="*/ 7527 w 21600"/>
              <a:gd name="connsiteY16" fmla="*/ 18125 h 22180"/>
              <a:gd name="connsiteX17" fmla="*/ 4917 w 21600"/>
              <a:gd name="connsiteY17" fmla="*/ 21600 h 22180"/>
              <a:gd name="connsiteX18" fmla="*/ 4805 w 21600"/>
              <a:gd name="connsiteY18" fmla="*/ 18240 h 22180"/>
              <a:gd name="connsiteX19" fmla="*/ 1285 w 21600"/>
              <a:gd name="connsiteY19" fmla="*/ 17825 h 22180"/>
              <a:gd name="connsiteX20" fmla="*/ 3330 w 21600"/>
              <a:gd name="connsiteY20" fmla="*/ 15370 h 22180"/>
              <a:gd name="connsiteX21" fmla="*/ 0 w 21600"/>
              <a:gd name="connsiteY21" fmla="*/ 12877 h 22180"/>
              <a:gd name="connsiteX22" fmla="*/ 1915 w 21600"/>
              <a:gd name="connsiteY22" fmla="*/ 11036 h 22180"/>
              <a:gd name="connsiteX23" fmla="*/ 162 w 21600"/>
              <a:gd name="connsiteY23" fmla="*/ 5905 h 22180"/>
              <a:gd name="connsiteX24" fmla="*/ 4270 w 21600"/>
              <a:gd name="connsiteY24" fmla="*/ 7261 h 22180"/>
              <a:gd name="connsiteX25" fmla="*/ 3951 w 21600"/>
              <a:gd name="connsiteY25" fmla="*/ 1539 h 22180"/>
              <a:gd name="connsiteX26" fmla="*/ 6897 w 21600"/>
              <a:gd name="connsiteY26" fmla="*/ 5687 h 22180"/>
              <a:gd name="connsiteX27" fmla="*/ 9722 w 21600"/>
              <a:gd name="connsiteY27" fmla="*/ 1887 h 22180"/>
              <a:gd name="connsiteX28" fmla="*/ 11462 w 21600"/>
              <a:gd name="connsiteY28" fmla="*/ 4342 h 22180"/>
              <a:gd name="connsiteX0" fmla="*/ 11462 w 21600"/>
              <a:gd name="connsiteY0" fmla="*/ 4342 h 22180"/>
              <a:gd name="connsiteX1" fmla="*/ 14790 w 21600"/>
              <a:gd name="connsiteY1" fmla="*/ 0 h 22180"/>
              <a:gd name="connsiteX2" fmla="*/ 14525 w 21600"/>
              <a:gd name="connsiteY2" fmla="*/ 5777 h 22180"/>
              <a:gd name="connsiteX3" fmla="*/ 18007 w 21600"/>
              <a:gd name="connsiteY3" fmla="*/ 3172 h 22180"/>
              <a:gd name="connsiteX4" fmla="*/ 16380 w 21600"/>
              <a:gd name="connsiteY4" fmla="*/ 6532 h 22180"/>
              <a:gd name="connsiteX5" fmla="*/ 21600 w 21600"/>
              <a:gd name="connsiteY5" fmla="*/ 6645 h 22180"/>
              <a:gd name="connsiteX6" fmla="*/ 19648 w 21600"/>
              <a:gd name="connsiteY6" fmla="*/ 10097 h 22180"/>
              <a:gd name="connsiteX7" fmla="*/ 21576 w 21600"/>
              <a:gd name="connsiteY7" fmla="*/ 13794 h 22180"/>
              <a:gd name="connsiteX8" fmla="*/ 17849 w 21600"/>
              <a:gd name="connsiteY8" fmla="*/ 13423 h 22180"/>
              <a:gd name="connsiteX9" fmla="*/ 18877 w 21600"/>
              <a:gd name="connsiteY9" fmla="*/ 19387 h 22180"/>
              <a:gd name="connsiteX10" fmla="*/ 14640 w 21600"/>
              <a:gd name="connsiteY10" fmla="*/ 14350 h 22180"/>
              <a:gd name="connsiteX11" fmla="*/ 14942 w 21600"/>
              <a:gd name="connsiteY11" fmla="*/ 17370 h 22180"/>
              <a:gd name="connsiteX12" fmla="*/ 12180 w 21600"/>
              <a:gd name="connsiteY12" fmla="*/ 15935 h 22180"/>
              <a:gd name="connsiteX13" fmla="*/ 11704 w 21600"/>
              <a:gd name="connsiteY13" fmla="*/ 22180 h 22180"/>
              <a:gd name="connsiteX14" fmla="*/ 9872 w 21600"/>
              <a:gd name="connsiteY14" fmla="*/ 17370 h 22180"/>
              <a:gd name="connsiteX15" fmla="*/ 8700 w 21600"/>
              <a:gd name="connsiteY15" fmla="*/ 19712 h 22180"/>
              <a:gd name="connsiteX16" fmla="*/ 7527 w 21600"/>
              <a:gd name="connsiteY16" fmla="*/ 18125 h 22180"/>
              <a:gd name="connsiteX17" fmla="*/ 4917 w 21600"/>
              <a:gd name="connsiteY17" fmla="*/ 21600 h 22180"/>
              <a:gd name="connsiteX18" fmla="*/ 4805 w 21600"/>
              <a:gd name="connsiteY18" fmla="*/ 18240 h 22180"/>
              <a:gd name="connsiteX19" fmla="*/ 1285 w 21600"/>
              <a:gd name="connsiteY19" fmla="*/ 17825 h 22180"/>
              <a:gd name="connsiteX20" fmla="*/ 3330 w 21600"/>
              <a:gd name="connsiteY20" fmla="*/ 15370 h 22180"/>
              <a:gd name="connsiteX21" fmla="*/ 0 w 21600"/>
              <a:gd name="connsiteY21" fmla="*/ 12877 h 22180"/>
              <a:gd name="connsiteX22" fmla="*/ 1915 w 21600"/>
              <a:gd name="connsiteY22" fmla="*/ 11036 h 22180"/>
              <a:gd name="connsiteX23" fmla="*/ 162 w 21600"/>
              <a:gd name="connsiteY23" fmla="*/ 5905 h 22180"/>
              <a:gd name="connsiteX24" fmla="*/ 4270 w 21600"/>
              <a:gd name="connsiteY24" fmla="*/ 7261 h 22180"/>
              <a:gd name="connsiteX25" fmla="*/ 3951 w 21600"/>
              <a:gd name="connsiteY25" fmla="*/ 1539 h 22180"/>
              <a:gd name="connsiteX26" fmla="*/ 6897 w 21600"/>
              <a:gd name="connsiteY26" fmla="*/ 5687 h 22180"/>
              <a:gd name="connsiteX27" fmla="*/ 8804 w 21600"/>
              <a:gd name="connsiteY27" fmla="*/ 1748 h 22180"/>
              <a:gd name="connsiteX28" fmla="*/ 11462 w 21600"/>
              <a:gd name="connsiteY28" fmla="*/ 4342 h 22180"/>
              <a:gd name="connsiteX0" fmla="*/ 10084 w 21600"/>
              <a:gd name="connsiteY0" fmla="*/ 4898 h 22180"/>
              <a:gd name="connsiteX1" fmla="*/ 14790 w 21600"/>
              <a:gd name="connsiteY1" fmla="*/ 0 h 22180"/>
              <a:gd name="connsiteX2" fmla="*/ 14525 w 21600"/>
              <a:gd name="connsiteY2" fmla="*/ 5777 h 22180"/>
              <a:gd name="connsiteX3" fmla="*/ 18007 w 21600"/>
              <a:gd name="connsiteY3" fmla="*/ 3172 h 22180"/>
              <a:gd name="connsiteX4" fmla="*/ 16380 w 21600"/>
              <a:gd name="connsiteY4" fmla="*/ 6532 h 22180"/>
              <a:gd name="connsiteX5" fmla="*/ 21600 w 21600"/>
              <a:gd name="connsiteY5" fmla="*/ 6645 h 22180"/>
              <a:gd name="connsiteX6" fmla="*/ 19648 w 21600"/>
              <a:gd name="connsiteY6" fmla="*/ 10097 h 22180"/>
              <a:gd name="connsiteX7" fmla="*/ 21576 w 21600"/>
              <a:gd name="connsiteY7" fmla="*/ 13794 h 22180"/>
              <a:gd name="connsiteX8" fmla="*/ 17849 w 21600"/>
              <a:gd name="connsiteY8" fmla="*/ 13423 h 22180"/>
              <a:gd name="connsiteX9" fmla="*/ 18877 w 21600"/>
              <a:gd name="connsiteY9" fmla="*/ 19387 h 22180"/>
              <a:gd name="connsiteX10" fmla="*/ 14640 w 21600"/>
              <a:gd name="connsiteY10" fmla="*/ 14350 h 22180"/>
              <a:gd name="connsiteX11" fmla="*/ 14942 w 21600"/>
              <a:gd name="connsiteY11" fmla="*/ 17370 h 22180"/>
              <a:gd name="connsiteX12" fmla="*/ 12180 w 21600"/>
              <a:gd name="connsiteY12" fmla="*/ 15935 h 22180"/>
              <a:gd name="connsiteX13" fmla="*/ 11704 w 21600"/>
              <a:gd name="connsiteY13" fmla="*/ 22180 h 22180"/>
              <a:gd name="connsiteX14" fmla="*/ 9872 w 21600"/>
              <a:gd name="connsiteY14" fmla="*/ 17370 h 22180"/>
              <a:gd name="connsiteX15" fmla="*/ 8700 w 21600"/>
              <a:gd name="connsiteY15" fmla="*/ 19712 h 22180"/>
              <a:gd name="connsiteX16" fmla="*/ 7527 w 21600"/>
              <a:gd name="connsiteY16" fmla="*/ 18125 h 22180"/>
              <a:gd name="connsiteX17" fmla="*/ 4917 w 21600"/>
              <a:gd name="connsiteY17" fmla="*/ 21600 h 22180"/>
              <a:gd name="connsiteX18" fmla="*/ 4805 w 21600"/>
              <a:gd name="connsiteY18" fmla="*/ 18240 h 22180"/>
              <a:gd name="connsiteX19" fmla="*/ 1285 w 21600"/>
              <a:gd name="connsiteY19" fmla="*/ 17825 h 22180"/>
              <a:gd name="connsiteX20" fmla="*/ 3330 w 21600"/>
              <a:gd name="connsiteY20" fmla="*/ 15370 h 22180"/>
              <a:gd name="connsiteX21" fmla="*/ 0 w 21600"/>
              <a:gd name="connsiteY21" fmla="*/ 12877 h 22180"/>
              <a:gd name="connsiteX22" fmla="*/ 1915 w 21600"/>
              <a:gd name="connsiteY22" fmla="*/ 11036 h 22180"/>
              <a:gd name="connsiteX23" fmla="*/ 162 w 21600"/>
              <a:gd name="connsiteY23" fmla="*/ 5905 h 22180"/>
              <a:gd name="connsiteX24" fmla="*/ 4270 w 21600"/>
              <a:gd name="connsiteY24" fmla="*/ 7261 h 22180"/>
              <a:gd name="connsiteX25" fmla="*/ 3951 w 21600"/>
              <a:gd name="connsiteY25" fmla="*/ 1539 h 22180"/>
              <a:gd name="connsiteX26" fmla="*/ 6897 w 21600"/>
              <a:gd name="connsiteY26" fmla="*/ 5687 h 22180"/>
              <a:gd name="connsiteX27" fmla="*/ 8804 w 21600"/>
              <a:gd name="connsiteY27" fmla="*/ 1748 h 22180"/>
              <a:gd name="connsiteX28" fmla="*/ 10084 w 21600"/>
              <a:gd name="connsiteY28" fmla="*/ 4898 h 22180"/>
              <a:gd name="connsiteX0" fmla="*/ 10084 w 21600"/>
              <a:gd name="connsiteY0" fmla="*/ 4898 h 22180"/>
              <a:gd name="connsiteX1" fmla="*/ 14790 w 21600"/>
              <a:gd name="connsiteY1" fmla="*/ 0 h 22180"/>
              <a:gd name="connsiteX2" fmla="*/ 14525 w 21600"/>
              <a:gd name="connsiteY2" fmla="*/ 5777 h 22180"/>
              <a:gd name="connsiteX3" fmla="*/ 18007 w 21600"/>
              <a:gd name="connsiteY3" fmla="*/ 3172 h 22180"/>
              <a:gd name="connsiteX4" fmla="*/ 16380 w 21600"/>
              <a:gd name="connsiteY4" fmla="*/ 6532 h 22180"/>
              <a:gd name="connsiteX5" fmla="*/ 21600 w 21600"/>
              <a:gd name="connsiteY5" fmla="*/ 6645 h 22180"/>
              <a:gd name="connsiteX6" fmla="*/ 17995 w 21600"/>
              <a:gd name="connsiteY6" fmla="*/ 10236 h 22180"/>
              <a:gd name="connsiteX7" fmla="*/ 21576 w 21600"/>
              <a:gd name="connsiteY7" fmla="*/ 13794 h 22180"/>
              <a:gd name="connsiteX8" fmla="*/ 17849 w 21600"/>
              <a:gd name="connsiteY8" fmla="*/ 13423 h 22180"/>
              <a:gd name="connsiteX9" fmla="*/ 18877 w 21600"/>
              <a:gd name="connsiteY9" fmla="*/ 19387 h 22180"/>
              <a:gd name="connsiteX10" fmla="*/ 14640 w 21600"/>
              <a:gd name="connsiteY10" fmla="*/ 14350 h 22180"/>
              <a:gd name="connsiteX11" fmla="*/ 14942 w 21600"/>
              <a:gd name="connsiteY11" fmla="*/ 17370 h 22180"/>
              <a:gd name="connsiteX12" fmla="*/ 12180 w 21600"/>
              <a:gd name="connsiteY12" fmla="*/ 15935 h 22180"/>
              <a:gd name="connsiteX13" fmla="*/ 11704 w 21600"/>
              <a:gd name="connsiteY13" fmla="*/ 22180 h 22180"/>
              <a:gd name="connsiteX14" fmla="*/ 9872 w 21600"/>
              <a:gd name="connsiteY14" fmla="*/ 17370 h 22180"/>
              <a:gd name="connsiteX15" fmla="*/ 8700 w 21600"/>
              <a:gd name="connsiteY15" fmla="*/ 19712 h 22180"/>
              <a:gd name="connsiteX16" fmla="*/ 7527 w 21600"/>
              <a:gd name="connsiteY16" fmla="*/ 18125 h 22180"/>
              <a:gd name="connsiteX17" fmla="*/ 4917 w 21600"/>
              <a:gd name="connsiteY17" fmla="*/ 21600 h 22180"/>
              <a:gd name="connsiteX18" fmla="*/ 4805 w 21600"/>
              <a:gd name="connsiteY18" fmla="*/ 18240 h 22180"/>
              <a:gd name="connsiteX19" fmla="*/ 1285 w 21600"/>
              <a:gd name="connsiteY19" fmla="*/ 17825 h 22180"/>
              <a:gd name="connsiteX20" fmla="*/ 3330 w 21600"/>
              <a:gd name="connsiteY20" fmla="*/ 15370 h 22180"/>
              <a:gd name="connsiteX21" fmla="*/ 0 w 21600"/>
              <a:gd name="connsiteY21" fmla="*/ 12877 h 22180"/>
              <a:gd name="connsiteX22" fmla="*/ 1915 w 21600"/>
              <a:gd name="connsiteY22" fmla="*/ 11036 h 22180"/>
              <a:gd name="connsiteX23" fmla="*/ 162 w 21600"/>
              <a:gd name="connsiteY23" fmla="*/ 5905 h 22180"/>
              <a:gd name="connsiteX24" fmla="*/ 4270 w 21600"/>
              <a:gd name="connsiteY24" fmla="*/ 7261 h 22180"/>
              <a:gd name="connsiteX25" fmla="*/ 3951 w 21600"/>
              <a:gd name="connsiteY25" fmla="*/ 1539 h 22180"/>
              <a:gd name="connsiteX26" fmla="*/ 6897 w 21600"/>
              <a:gd name="connsiteY26" fmla="*/ 5687 h 22180"/>
              <a:gd name="connsiteX27" fmla="*/ 8804 w 21600"/>
              <a:gd name="connsiteY27" fmla="*/ 1748 h 22180"/>
              <a:gd name="connsiteX28" fmla="*/ 10084 w 21600"/>
              <a:gd name="connsiteY28" fmla="*/ 4898 h 22180"/>
              <a:gd name="connsiteX0" fmla="*/ 10084 w 21600"/>
              <a:gd name="connsiteY0" fmla="*/ 4898 h 22180"/>
              <a:gd name="connsiteX1" fmla="*/ 14790 w 21600"/>
              <a:gd name="connsiteY1" fmla="*/ 0 h 22180"/>
              <a:gd name="connsiteX2" fmla="*/ 14525 w 21600"/>
              <a:gd name="connsiteY2" fmla="*/ 5777 h 22180"/>
              <a:gd name="connsiteX3" fmla="*/ 18007 w 21600"/>
              <a:gd name="connsiteY3" fmla="*/ 3172 h 22180"/>
              <a:gd name="connsiteX4" fmla="*/ 16380 w 21600"/>
              <a:gd name="connsiteY4" fmla="*/ 6532 h 22180"/>
              <a:gd name="connsiteX5" fmla="*/ 21600 w 21600"/>
              <a:gd name="connsiteY5" fmla="*/ 6645 h 22180"/>
              <a:gd name="connsiteX6" fmla="*/ 17995 w 21600"/>
              <a:gd name="connsiteY6" fmla="*/ 10236 h 22180"/>
              <a:gd name="connsiteX7" fmla="*/ 21576 w 21600"/>
              <a:gd name="connsiteY7" fmla="*/ 13794 h 22180"/>
              <a:gd name="connsiteX8" fmla="*/ 17849 w 21600"/>
              <a:gd name="connsiteY8" fmla="*/ 13423 h 22180"/>
              <a:gd name="connsiteX9" fmla="*/ 18877 w 21600"/>
              <a:gd name="connsiteY9" fmla="*/ 19387 h 22180"/>
              <a:gd name="connsiteX10" fmla="*/ 14640 w 21600"/>
              <a:gd name="connsiteY10" fmla="*/ 14350 h 22180"/>
              <a:gd name="connsiteX11" fmla="*/ 14942 w 21600"/>
              <a:gd name="connsiteY11" fmla="*/ 17370 h 22180"/>
              <a:gd name="connsiteX12" fmla="*/ 12180 w 21600"/>
              <a:gd name="connsiteY12" fmla="*/ 15935 h 22180"/>
              <a:gd name="connsiteX13" fmla="*/ 11704 w 21600"/>
              <a:gd name="connsiteY13" fmla="*/ 22180 h 22180"/>
              <a:gd name="connsiteX14" fmla="*/ 9872 w 21600"/>
              <a:gd name="connsiteY14" fmla="*/ 17370 h 22180"/>
              <a:gd name="connsiteX15" fmla="*/ 8700 w 21600"/>
              <a:gd name="connsiteY15" fmla="*/ 19712 h 22180"/>
              <a:gd name="connsiteX16" fmla="*/ 7527 w 21600"/>
              <a:gd name="connsiteY16" fmla="*/ 18125 h 22180"/>
              <a:gd name="connsiteX17" fmla="*/ 4917 w 21600"/>
              <a:gd name="connsiteY17" fmla="*/ 21600 h 22180"/>
              <a:gd name="connsiteX18" fmla="*/ 4805 w 21600"/>
              <a:gd name="connsiteY18" fmla="*/ 18240 h 22180"/>
              <a:gd name="connsiteX19" fmla="*/ 1285 w 21600"/>
              <a:gd name="connsiteY19" fmla="*/ 17825 h 22180"/>
              <a:gd name="connsiteX20" fmla="*/ 3330 w 21600"/>
              <a:gd name="connsiteY20" fmla="*/ 15370 h 22180"/>
              <a:gd name="connsiteX21" fmla="*/ 0 w 21600"/>
              <a:gd name="connsiteY21" fmla="*/ 12877 h 22180"/>
              <a:gd name="connsiteX22" fmla="*/ 3017 w 21600"/>
              <a:gd name="connsiteY22" fmla="*/ 10341 h 22180"/>
              <a:gd name="connsiteX23" fmla="*/ 162 w 21600"/>
              <a:gd name="connsiteY23" fmla="*/ 5905 h 22180"/>
              <a:gd name="connsiteX24" fmla="*/ 4270 w 21600"/>
              <a:gd name="connsiteY24" fmla="*/ 7261 h 22180"/>
              <a:gd name="connsiteX25" fmla="*/ 3951 w 21600"/>
              <a:gd name="connsiteY25" fmla="*/ 1539 h 22180"/>
              <a:gd name="connsiteX26" fmla="*/ 6897 w 21600"/>
              <a:gd name="connsiteY26" fmla="*/ 5687 h 22180"/>
              <a:gd name="connsiteX27" fmla="*/ 8804 w 21600"/>
              <a:gd name="connsiteY27" fmla="*/ 1748 h 22180"/>
              <a:gd name="connsiteX28" fmla="*/ 10084 w 21600"/>
              <a:gd name="connsiteY28" fmla="*/ 4898 h 22180"/>
              <a:gd name="connsiteX0" fmla="*/ 10084 w 21600"/>
              <a:gd name="connsiteY0" fmla="*/ 4898 h 22180"/>
              <a:gd name="connsiteX1" fmla="*/ 14790 w 21600"/>
              <a:gd name="connsiteY1" fmla="*/ 0 h 22180"/>
              <a:gd name="connsiteX2" fmla="*/ 14525 w 21600"/>
              <a:gd name="connsiteY2" fmla="*/ 5777 h 22180"/>
              <a:gd name="connsiteX3" fmla="*/ 18007 w 21600"/>
              <a:gd name="connsiteY3" fmla="*/ 3172 h 22180"/>
              <a:gd name="connsiteX4" fmla="*/ 16380 w 21600"/>
              <a:gd name="connsiteY4" fmla="*/ 6532 h 22180"/>
              <a:gd name="connsiteX5" fmla="*/ 21600 w 21600"/>
              <a:gd name="connsiteY5" fmla="*/ 6645 h 22180"/>
              <a:gd name="connsiteX6" fmla="*/ 17995 w 21600"/>
              <a:gd name="connsiteY6" fmla="*/ 10236 h 22180"/>
              <a:gd name="connsiteX7" fmla="*/ 21576 w 21600"/>
              <a:gd name="connsiteY7" fmla="*/ 13794 h 22180"/>
              <a:gd name="connsiteX8" fmla="*/ 17849 w 21600"/>
              <a:gd name="connsiteY8" fmla="*/ 13423 h 22180"/>
              <a:gd name="connsiteX9" fmla="*/ 18877 w 21600"/>
              <a:gd name="connsiteY9" fmla="*/ 19387 h 22180"/>
              <a:gd name="connsiteX10" fmla="*/ 14640 w 21600"/>
              <a:gd name="connsiteY10" fmla="*/ 14350 h 22180"/>
              <a:gd name="connsiteX11" fmla="*/ 14942 w 21600"/>
              <a:gd name="connsiteY11" fmla="*/ 17370 h 22180"/>
              <a:gd name="connsiteX12" fmla="*/ 12180 w 21600"/>
              <a:gd name="connsiteY12" fmla="*/ 15935 h 22180"/>
              <a:gd name="connsiteX13" fmla="*/ 11704 w 21600"/>
              <a:gd name="connsiteY13" fmla="*/ 22180 h 22180"/>
              <a:gd name="connsiteX14" fmla="*/ 9872 w 21600"/>
              <a:gd name="connsiteY14" fmla="*/ 17370 h 22180"/>
              <a:gd name="connsiteX15" fmla="*/ 8700 w 21600"/>
              <a:gd name="connsiteY15" fmla="*/ 19712 h 22180"/>
              <a:gd name="connsiteX16" fmla="*/ 7527 w 21600"/>
              <a:gd name="connsiteY16" fmla="*/ 18125 h 22180"/>
              <a:gd name="connsiteX17" fmla="*/ 4917 w 21600"/>
              <a:gd name="connsiteY17" fmla="*/ 21600 h 22180"/>
              <a:gd name="connsiteX18" fmla="*/ 4805 w 21600"/>
              <a:gd name="connsiteY18" fmla="*/ 18240 h 22180"/>
              <a:gd name="connsiteX19" fmla="*/ 1285 w 21600"/>
              <a:gd name="connsiteY19" fmla="*/ 17825 h 22180"/>
              <a:gd name="connsiteX20" fmla="*/ 3330 w 21600"/>
              <a:gd name="connsiteY20" fmla="*/ 15370 h 22180"/>
              <a:gd name="connsiteX21" fmla="*/ 0 w 21600"/>
              <a:gd name="connsiteY21" fmla="*/ 12877 h 22180"/>
              <a:gd name="connsiteX22" fmla="*/ 3844 w 21600"/>
              <a:gd name="connsiteY22" fmla="*/ 10341 h 22180"/>
              <a:gd name="connsiteX23" fmla="*/ 162 w 21600"/>
              <a:gd name="connsiteY23" fmla="*/ 5905 h 22180"/>
              <a:gd name="connsiteX24" fmla="*/ 4270 w 21600"/>
              <a:gd name="connsiteY24" fmla="*/ 7261 h 22180"/>
              <a:gd name="connsiteX25" fmla="*/ 3951 w 21600"/>
              <a:gd name="connsiteY25" fmla="*/ 1539 h 22180"/>
              <a:gd name="connsiteX26" fmla="*/ 6897 w 21600"/>
              <a:gd name="connsiteY26" fmla="*/ 5687 h 22180"/>
              <a:gd name="connsiteX27" fmla="*/ 8804 w 21600"/>
              <a:gd name="connsiteY27" fmla="*/ 1748 h 22180"/>
              <a:gd name="connsiteX28" fmla="*/ 10084 w 21600"/>
              <a:gd name="connsiteY28" fmla="*/ 4898 h 22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600" h="22180">
                <a:moveTo>
                  <a:pt x="10084" y="4898"/>
                </a:moveTo>
                <a:lnTo>
                  <a:pt x="14790" y="0"/>
                </a:lnTo>
                <a:cubicBezTo>
                  <a:pt x="14702" y="1926"/>
                  <a:pt x="14613" y="3851"/>
                  <a:pt x="14525" y="5777"/>
                </a:cubicBezTo>
                <a:lnTo>
                  <a:pt x="18007" y="3172"/>
                </a:lnTo>
                <a:lnTo>
                  <a:pt x="16380" y="6532"/>
                </a:lnTo>
                <a:lnTo>
                  <a:pt x="21600" y="6645"/>
                </a:lnTo>
                <a:lnTo>
                  <a:pt x="17995" y="10236"/>
                </a:lnTo>
                <a:lnTo>
                  <a:pt x="21576" y="13794"/>
                </a:lnTo>
                <a:lnTo>
                  <a:pt x="17849" y="13423"/>
                </a:lnTo>
                <a:lnTo>
                  <a:pt x="18877" y="19387"/>
                </a:lnTo>
                <a:lnTo>
                  <a:pt x="14640" y="14350"/>
                </a:lnTo>
                <a:cubicBezTo>
                  <a:pt x="14741" y="15357"/>
                  <a:pt x="14841" y="16363"/>
                  <a:pt x="14942" y="17370"/>
                </a:cubicBezTo>
                <a:lnTo>
                  <a:pt x="12180" y="15935"/>
                </a:lnTo>
                <a:cubicBezTo>
                  <a:pt x="12021" y="18017"/>
                  <a:pt x="11863" y="20098"/>
                  <a:pt x="11704" y="22180"/>
                </a:cubicBezTo>
                <a:lnTo>
                  <a:pt x="9872" y="17370"/>
                </a:lnTo>
                <a:lnTo>
                  <a:pt x="8700" y="19712"/>
                </a:lnTo>
                <a:lnTo>
                  <a:pt x="7527" y="18125"/>
                </a:lnTo>
                <a:lnTo>
                  <a:pt x="4917" y="21600"/>
                </a:lnTo>
                <a:cubicBezTo>
                  <a:pt x="4880" y="20480"/>
                  <a:pt x="4842" y="19360"/>
                  <a:pt x="4805" y="18240"/>
                </a:cubicBezTo>
                <a:lnTo>
                  <a:pt x="1285" y="17825"/>
                </a:lnTo>
                <a:lnTo>
                  <a:pt x="3330" y="15370"/>
                </a:lnTo>
                <a:lnTo>
                  <a:pt x="0" y="12877"/>
                </a:lnTo>
                <a:lnTo>
                  <a:pt x="3844" y="10341"/>
                </a:lnTo>
                <a:lnTo>
                  <a:pt x="162" y="5905"/>
                </a:lnTo>
                <a:lnTo>
                  <a:pt x="4270" y="7261"/>
                </a:lnTo>
                <a:cubicBezTo>
                  <a:pt x="4347" y="6049"/>
                  <a:pt x="3874" y="2751"/>
                  <a:pt x="3951" y="1539"/>
                </a:cubicBezTo>
                <a:lnTo>
                  <a:pt x="6897" y="5687"/>
                </a:lnTo>
                <a:lnTo>
                  <a:pt x="8804" y="1748"/>
                </a:lnTo>
                <a:lnTo>
                  <a:pt x="10084" y="4898"/>
                </a:lnTo>
                <a:close/>
              </a:path>
            </a:pathLst>
          </a:custGeom>
          <a:solidFill>
            <a:srgbClr val="FCB49E"/>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solidFill>
                  <a:schemeClr val="tx1"/>
                </a:solidFill>
                <a:latin typeface="メイリオ" panose="020B0604030504040204" pitchFamily="50" charset="-128"/>
                <a:ea typeface="メイリオ" panose="020B0604030504040204" pitchFamily="50" charset="-128"/>
              </a:rPr>
              <a:t>デバック</a:t>
            </a:r>
            <a:endParaRPr kumimoji="1" lang="en-US" altLang="ja-JP" sz="2400" b="1" dirty="0" smtClean="0">
              <a:solidFill>
                <a:schemeClr val="tx1"/>
              </a:solidFill>
              <a:latin typeface="メイリオ" panose="020B0604030504040204" pitchFamily="50" charset="-128"/>
              <a:ea typeface="メイリオ" panose="020B0604030504040204" pitchFamily="50" charset="-128"/>
            </a:endParaRPr>
          </a:p>
          <a:p>
            <a:pPr algn="ctr"/>
            <a:r>
              <a:rPr kumimoji="1" lang="ja-JP" altLang="en-US" sz="2400" b="1" dirty="0" smtClean="0">
                <a:solidFill>
                  <a:schemeClr val="tx1"/>
                </a:solidFill>
                <a:latin typeface="メイリオ" panose="020B0604030504040204" pitchFamily="50" charset="-128"/>
                <a:ea typeface="メイリオ" panose="020B0604030504040204" pitchFamily="50" charset="-128"/>
              </a:rPr>
              <a:t>上手くいかない！</a:t>
            </a:r>
            <a:endParaRPr kumimoji="1" lang="en-US" altLang="ja-JP" sz="2400" b="1" dirty="0" smtClean="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199010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90"/>
                                          </p:val>
                                        </p:tav>
                                        <p:tav tm="100000">
                                          <p:val>
                                            <p:fltVal val="0"/>
                                          </p:val>
                                        </p:tav>
                                      </p:tavLst>
                                    </p:anim>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5050904" cy="1066130"/>
          </a:xfrm>
        </p:spPr>
        <p:txBody>
          <a:bodyPr>
            <a:normAutofit/>
          </a:bodyPr>
          <a:lstStyle/>
          <a:p>
            <a:pPr algn="l"/>
            <a:r>
              <a:rPr kumimoji="1" lang="ja-JP" altLang="en-US" dirty="0" smtClean="0"/>
              <a:t>角速度から角度へ</a:t>
            </a:r>
            <a:endParaRPr kumimoji="1" lang="ja-JP" altLang="en-US" dirty="0"/>
          </a:p>
        </p:txBody>
      </p:sp>
      <p:sp>
        <p:nvSpPr>
          <p:cNvPr id="5" name="テキスト ボックス 4"/>
          <p:cNvSpPr txBox="1"/>
          <p:nvPr/>
        </p:nvSpPr>
        <p:spPr>
          <a:xfrm>
            <a:off x="719572" y="1949058"/>
            <a:ext cx="7704856" cy="523220"/>
          </a:xfrm>
          <a:prstGeom prst="rect">
            <a:avLst/>
          </a:prstGeom>
          <a:noFill/>
        </p:spPr>
        <p:txBody>
          <a:bodyPr wrap="square" rtlCol="0">
            <a:spAutoFit/>
          </a:bodyPr>
          <a:lstStyle/>
          <a:p>
            <a:r>
              <a:rPr kumimoji="1" lang="ja-JP" altLang="en-US" sz="2800" dirty="0" smtClean="0">
                <a:latin typeface="HGS創英角ｺﾞｼｯｸUB" panose="020B0900000000000000" pitchFamily="50" charset="-128"/>
                <a:ea typeface="HGS創英角ｺﾞｼｯｸUB" panose="020B0900000000000000" pitchFamily="50" charset="-128"/>
              </a:rPr>
              <a:t>ジャイロの角速度を台形積分し角度を求める</a:t>
            </a:r>
            <a:endParaRPr lang="en-US" altLang="ja-JP" sz="2800" dirty="0">
              <a:latin typeface="HGS創英角ｺﾞｼｯｸUB" panose="020B0900000000000000" pitchFamily="50" charset="-128"/>
              <a:ea typeface="HGS創英角ｺﾞｼｯｸUB" panose="020B0900000000000000" pitchFamily="50" charset="-128"/>
            </a:endParaRPr>
          </a:p>
        </p:txBody>
      </p:sp>
      <p:pic>
        <p:nvPicPr>
          <p:cNvPr id="4" name="コンテンツ プレースホルダー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3275856" y="3341980"/>
            <a:ext cx="4391986" cy="3004291"/>
          </a:xfrm>
        </p:spPr>
      </p:pic>
      <p:sp>
        <p:nvSpPr>
          <p:cNvPr id="3" name="スライド番号プレースホルダー 2"/>
          <p:cNvSpPr>
            <a:spLocks noGrp="1"/>
          </p:cNvSpPr>
          <p:nvPr>
            <p:ph type="sldNum" sz="quarter" idx="12"/>
          </p:nvPr>
        </p:nvSpPr>
        <p:spPr/>
        <p:txBody>
          <a:bodyPr/>
          <a:lstStyle/>
          <a:p>
            <a:fld id="{687B4116-10FC-4ABA-B573-0A84E982BA29}" type="slidenum">
              <a:rPr kumimoji="1" lang="ja-JP" altLang="en-US" smtClean="0"/>
              <a:t>21</a:t>
            </a:fld>
            <a:endParaRPr kumimoji="1" lang="ja-JP" altLang="en-US"/>
          </a:p>
        </p:txBody>
      </p:sp>
    </p:spTree>
    <p:extLst>
      <p:ext uri="{BB962C8B-B14F-4D97-AF65-F5344CB8AC3E}">
        <p14:creationId xmlns:p14="http://schemas.microsoft.com/office/powerpoint/2010/main" val="3172275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675456"/>
            <a:ext cx="8229600" cy="1600200"/>
          </a:xfrm>
        </p:spPr>
        <p:txBody>
          <a:bodyPr>
            <a:normAutofit/>
          </a:bodyPr>
          <a:lstStyle/>
          <a:p>
            <a:pPr algn="l"/>
            <a:r>
              <a:rPr kumimoji="1" lang="ja-JP" altLang="en-US" sz="4000" dirty="0" smtClean="0"/>
              <a:t>取得結果</a:t>
            </a:r>
            <a:endParaRPr kumimoji="1" lang="ja-JP" altLang="en-US" sz="4000" dirty="0"/>
          </a:p>
        </p:txBody>
      </p:sp>
      <p:sp>
        <p:nvSpPr>
          <p:cNvPr id="4" name="テキスト プレースホルダー 3"/>
          <p:cNvSpPr>
            <a:spLocks noGrp="1"/>
          </p:cNvSpPr>
          <p:nvPr>
            <p:ph type="body" idx="1"/>
          </p:nvPr>
        </p:nvSpPr>
        <p:spPr>
          <a:xfrm>
            <a:off x="467544" y="3573016"/>
            <a:ext cx="8352928" cy="639762"/>
          </a:xfrm>
        </p:spPr>
        <p:txBody>
          <a:bodyPr/>
          <a:lstStyle/>
          <a:p>
            <a:pPr algn="l"/>
            <a:r>
              <a:rPr kumimoji="1" lang="ja-JP" altLang="en-US" dirty="0" smtClean="0"/>
              <a:t>角度データ</a:t>
            </a:r>
            <a:endParaRPr kumimoji="1" lang="ja-JP" altLang="en-US" dirty="0"/>
          </a:p>
        </p:txBody>
      </p:sp>
      <p:sp>
        <p:nvSpPr>
          <p:cNvPr id="6" name="テキスト プレースホルダー 5"/>
          <p:cNvSpPr>
            <a:spLocks noGrp="1"/>
          </p:cNvSpPr>
          <p:nvPr>
            <p:ph type="body" sz="quarter" idx="3"/>
          </p:nvPr>
        </p:nvSpPr>
        <p:spPr>
          <a:xfrm>
            <a:off x="539552" y="980728"/>
            <a:ext cx="8147248" cy="639762"/>
          </a:xfrm>
        </p:spPr>
        <p:txBody>
          <a:bodyPr/>
          <a:lstStyle/>
          <a:p>
            <a:pPr algn="l"/>
            <a:r>
              <a:rPr kumimoji="1" lang="ja-JP" altLang="en-US" dirty="0" smtClean="0"/>
              <a:t>角速度データ</a:t>
            </a:r>
            <a:endParaRPr kumimoji="1" lang="ja-JP" altLang="en-US" dirty="0"/>
          </a:p>
        </p:txBody>
      </p:sp>
      <p:pic>
        <p:nvPicPr>
          <p:cNvPr id="8" name="コンテンツ プレースホルダー 7"/>
          <p:cNvPicPr>
            <a:picLocks noGrp="1" noChangeAspect="1"/>
          </p:cNvPicPr>
          <p:nvPr>
            <p:ph sz="quarter" idx="13"/>
          </p:nvPr>
        </p:nvPicPr>
        <p:blipFill>
          <a:blip r:embed="rId3" cstate="email">
            <a:extLst>
              <a:ext uri="{28A0092B-C50C-407E-A947-70E740481C1C}">
                <a14:useLocalDpi xmlns:a14="http://schemas.microsoft.com/office/drawing/2010/main"/>
              </a:ext>
            </a:extLst>
          </a:blip>
          <a:stretch>
            <a:fillRect/>
          </a:stretch>
        </p:blipFill>
        <p:spPr>
          <a:xfrm>
            <a:off x="1478838" y="4594475"/>
            <a:ext cx="6402348" cy="1831958"/>
          </a:xfrm>
        </p:spPr>
      </p:pic>
      <p:pic>
        <p:nvPicPr>
          <p:cNvPr id="3" name="コンテンツ プレースホルダー 2"/>
          <p:cNvPicPr>
            <a:picLocks noGrp="1" noChangeAspect="1"/>
          </p:cNvPicPr>
          <p:nvPr>
            <p:ph sz="quarter" idx="14"/>
          </p:nvPr>
        </p:nvPicPr>
        <p:blipFill>
          <a:blip r:embed="rId4" cstate="email">
            <a:extLst>
              <a:ext uri="{28A0092B-C50C-407E-A947-70E740481C1C}">
                <a14:useLocalDpi xmlns:a14="http://schemas.microsoft.com/office/drawing/2010/main"/>
              </a:ext>
            </a:extLst>
          </a:blip>
          <a:stretch>
            <a:fillRect/>
          </a:stretch>
        </p:blipFill>
        <p:spPr>
          <a:xfrm>
            <a:off x="1475657" y="1766417"/>
            <a:ext cx="6329197" cy="1812822"/>
          </a:xfrm>
        </p:spPr>
      </p:pic>
      <p:sp>
        <p:nvSpPr>
          <p:cNvPr id="9" name="スライド番号プレースホルダー 8"/>
          <p:cNvSpPr>
            <a:spLocks noGrp="1"/>
          </p:cNvSpPr>
          <p:nvPr>
            <p:ph type="sldNum" sz="quarter" idx="12"/>
          </p:nvPr>
        </p:nvSpPr>
        <p:spPr/>
        <p:txBody>
          <a:bodyPr/>
          <a:lstStyle/>
          <a:p>
            <a:fld id="{687B4116-10FC-4ABA-B573-0A84E982BA29}" type="slidenum">
              <a:rPr kumimoji="1" lang="ja-JP" altLang="en-US" smtClean="0"/>
              <a:t>22</a:t>
            </a:fld>
            <a:endParaRPr kumimoji="1" lang="ja-JP" altLang="en-US"/>
          </a:p>
        </p:txBody>
      </p:sp>
    </p:spTree>
    <p:extLst>
      <p:ext uri="{BB962C8B-B14F-4D97-AF65-F5344CB8AC3E}">
        <p14:creationId xmlns:p14="http://schemas.microsoft.com/office/powerpoint/2010/main" val="131968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5122912" cy="922114"/>
          </a:xfrm>
        </p:spPr>
        <p:txBody>
          <a:bodyPr>
            <a:noAutofit/>
          </a:bodyPr>
          <a:lstStyle/>
          <a:p>
            <a:pPr algn="l"/>
            <a:r>
              <a:rPr lang="ja-JP" altLang="en-US" dirty="0"/>
              <a:t>まとめと今後の予定</a:t>
            </a:r>
            <a:endParaRPr kumimoji="1" lang="ja-JP" altLang="en-US" dirty="0"/>
          </a:p>
        </p:txBody>
      </p:sp>
      <p:sp>
        <p:nvSpPr>
          <p:cNvPr id="3" name="コンテンツ プレースホルダー 2"/>
          <p:cNvSpPr>
            <a:spLocks noGrp="1"/>
          </p:cNvSpPr>
          <p:nvPr>
            <p:ph idx="1"/>
          </p:nvPr>
        </p:nvSpPr>
        <p:spPr>
          <a:xfrm>
            <a:off x="467544" y="1700808"/>
            <a:ext cx="8229600" cy="3921299"/>
          </a:xfrm>
        </p:spPr>
        <p:txBody>
          <a:bodyPr>
            <a:normAutofit/>
          </a:bodyPr>
          <a:lstStyle/>
          <a:p>
            <a:pPr marL="0" indent="0">
              <a:buNone/>
            </a:pPr>
            <a:endParaRPr lang="en-US" altLang="ja-JP" sz="2800" dirty="0"/>
          </a:p>
          <a:p>
            <a:r>
              <a:rPr lang="ja-JP" altLang="en-US" sz="2800" dirty="0" smtClean="0"/>
              <a:t>プログラムは安定化制御を除き終了</a:t>
            </a:r>
            <a:endParaRPr lang="en-US" altLang="ja-JP" sz="2800" dirty="0" smtClean="0"/>
          </a:p>
          <a:p>
            <a:endParaRPr lang="en-US" altLang="ja-JP" sz="2800" dirty="0" smtClean="0"/>
          </a:p>
          <a:p>
            <a:r>
              <a:rPr lang="ja-JP" altLang="en-US" sz="2800" dirty="0" smtClean="0"/>
              <a:t>飛ばす</a:t>
            </a:r>
            <a:r>
              <a:rPr lang="ja-JP" altLang="en-US" sz="2800" dirty="0"/>
              <a:t>までには</a:t>
            </a:r>
            <a:r>
              <a:rPr lang="ja-JP" altLang="en-US" sz="2800" dirty="0" smtClean="0"/>
              <a:t>至れなかった</a:t>
            </a:r>
            <a:endParaRPr lang="en-US" altLang="ja-JP" sz="2800" dirty="0"/>
          </a:p>
          <a:p>
            <a:endParaRPr lang="en-US" altLang="ja-JP" sz="2800" dirty="0"/>
          </a:p>
          <a:p>
            <a:r>
              <a:rPr lang="ja-JP" altLang="en-US" sz="2800" dirty="0" smtClean="0"/>
              <a:t>傾き</a:t>
            </a:r>
            <a:r>
              <a:rPr lang="ja-JP" altLang="en-US" sz="2800" dirty="0"/>
              <a:t>でモーターの回転数を変える</a:t>
            </a:r>
            <a:endParaRPr lang="en-US" altLang="ja-JP" sz="2800" dirty="0"/>
          </a:p>
          <a:p>
            <a:endParaRPr kumimoji="1" lang="en-US" altLang="ja-JP" dirty="0" smtClean="0"/>
          </a:p>
          <a:p>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687B4116-10FC-4ABA-B573-0A84E982BA29}" type="slidenum">
              <a:rPr kumimoji="1" lang="ja-JP" altLang="en-US" smtClean="0"/>
              <a:t>23</a:t>
            </a:fld>
            <a:endParaRPr kumimoji="1" lang="ja-JP" altLang="en-US"/>
          </a:p>
        </p:txBody>
      </p:sp>
    </p:spTree>
    <p:extLst>
      <p:ext uri="{BB962C8B-B14F-4D97-AF65-F5344CB8AC3E}">
        <p14:creationId xmlns:p14="http://schemas.microsoft.com/office/powerpoint/2010/main" val="22781189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287524" y="2852936"/>
            <a:ext cx="8568952" cy="1376164"/>
          </a:xfrm>
        </p:spPr>
        <p:txBody>
          <a:bodyPr/>
          <a:lstStyle/>
          <a:p>
            <a:r>
              <a:rPr kumimoji="1" lang="ja-JP" altLang="en-US" dirty="0" smtClean="0"/>
              <a:t>ご清聴</a:t>
            </a:r>
            <a:r>
              <a:rPr kumimoji="1" lang="en-US" altLang="ja-JP" dirty="0" smtClean="0"/>
              <a:t/>
            </a:r>
            <a:br>
              <a:rPr kumimoji="1" lang="en-US" altLang="ja-JP" dirty="0" smtClean="0"/>
            </a:br>
            <a:r>
              <a:rPr kumimoji="1" lang="ja-JP" altLang="en-US" dirty="0" smtClean="0"/>
              <a:t>ありがとうございました</a:t>
            </a:r>
            <a:endParaRPr kumimoji="1" lang="ja-JP" altLang="en-US" dirty="0"/>
          </a:p>
        </p:txBody>
      </p:sp>
      <p:sp>
        <p:nvSpPr>
          <p:cNvPr id="4" name="スライド番号プレースホルダー 3"/>
          <p:cNvSpPr>
            <a:spLocks noGrp="1"/>
          </p:cNvSpPr>
          <p:nvPr>
            <p:ph type="sldNum" sz="quarter" idx="12"/>
          </p:nvPr>
        </p:nvSpPr>
        <p:spPr/>
        <p:txBody>
          <a:bodyPr/>
          <a:lstStyle/>
          <a:p>
            <a:fld id="{687B4116-10FC-4ABA-B573-0A84E982BA29}" type="slidenum">
              <a:rPr lang="ja-JP" altLang="en-US" smtClean="0"/>
              <a:pPr/>
              <a:t>24</a:t>
            </a:fld>
            <a:endParaRPr lang="ja-JP" altLang="en-US" dirty="0"/>
          </a:p>
        </p:txBody>
      </p:sp>
    </p:spTree>
    <p:extLst>
      <p:ext uri="{BB962C8B-B14F-4D97-AF65-F5344CB8AC3E}">
        <p14:creationId xmlns:p14="http://schemas.microsoft.com/office/powerpoint/2010/main" val="2008449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6059016" cy="922114"/>
          </a:xfrm>
        </p:spPr>
        <p:txBody>
          <a:bodyPr>
            <a:normAutofit/>
          </a:bodyPr>
          <a:lstStyle/>
          <a:p>
            <a:pPr algn="l"/>
            <a:r>
              <a:rPr kumimoji="1" lang="ja-JP" altLang="en-US" sz="4000" dirty="0" smtClean="0"/>
              <a:t>ドローンの飛行原理</a:t>
            </a:r>
            <a:endParaRPr kumimoji="1" lang="ja-JP" altLang="en-US" sz="4000" dirty="0"/>
          </a:p>
        </p:txBody>
      </p:sp>
      <p:sp>
        <p:nvSpPr>
          <p:cNvPr id="3" name="スライド番号プレースホルダー 2"/>
          <p:cNvSpPr>
            <a:spLocks noGrp="1"/>
          </p:cNvSpPr>
          <p:nvPr>
            <p:ph type="sldNum" sz="quarter" idx="12"/>
          </p:nvPr>
        </p:nvSpPr>
        <p:spPr/>
        <p:txBody>
          <a:bodyPr/>
          <a:lstStyle/>
          <a:p>
            <a:fld id="{687B4116-10FC-4ABA-B573-0A84E982BA29}" type="slidenum">
              <a:rPr kumimoji="1" lang="ja-JP" altLang="en-US" smtClean="0"/>
              <a:t>3</a:t>
            </a:fld>
            <a:endParaRPr kumimoji="1" lang="ja-JP" altLang="en-US"/>
          </a:p>
        </p:txBody>
      </p:sp>
      <p:pic>
        <p:nvPicPr>
          <p:cNvPr id="11" name="コンテンツ プレースホルダー 10"/>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2411760" y="1556792"/>
            <a:ext cx="4216647" cy="4216647"/>
          </a:xfrm>
        </p:spPr>
      </p:pic>
      <p:sp>
        <p:nvSpPr>
          <p:cNvPr id="12" name="環状矢印 11"/>
          <p:cNvSpPr/>
          <p:nvPr/>
        </p:nvSpPr>
        <p:spPr>
          <a:xfrm>
            <a:off x="4467824" y="1254754"/>
            <a:ext cx="2404275" cy="2404275"/>
          </a:xfrm>
          <a:prstGeom prst="circularArrow">
            <a:avLst>
              <a:gd name="adj1" fmla="val 12500"/>
              <a:gd name="adj2" fmla="val 1142319"/>
              <a:gd name="adj3" fmla="val 20457681"/>
              <a:gd name="adj4" fmla="val 2893431"/>
              <a:gd name="adj5" fmla="val 12500"/>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環状矢印 12"/>
          <p:cNvSpPr/>
          <p:nvPr/>
        </p:nvSpPr>
        <p:spPr>
          <a:xfrm flipH="1">
            <a:off x="2038741" y="1229420"/>
            <a:ext cx="2576302" cy="2576302"/>
          </a:xfrm>
          <a:prstGeom prst="circularArrow">
            <a:avLst>
              <a:gd name="adj1" fmla="val 12500"/>
              <a:gd name="adj2" fmla="val 1142319"/>
              <a:gd name="adj3" fmla="val 20457681"/>
              <a:gd name="adj4" fmla="val 2893431"/>
              <a:gd name="adj5" fmla="val 12500"/>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環状矢印 15"/>
          <p:cNvSpPr/>
          <p:nvPr/>
        </p:nvSpPr>
        <p:spPr>
          <a:xfrm flipH="1">
            <a:off x="4493340" y="3639400"/>
            <a:ext cx="2404275" cy="2404275"/>
          </a:xfrm>
          <a:prstGeom prst="circularArrow">
            <a:avLst>
              <a:gd name="adj1" fmla="val 12500"/>
              <a:gd name="adj2" fmla="val 1142319"/>
              <a:gd name="adj3" fmla="val 20457681"/>
              <a:gd name="adj4" fmla="val 2893431"/>
              <a:gd name="adj5" fmla="val 12500"/>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endParaRPr>
          </a:p>
        </p:txBody>
      </p:sp>
      <p:sp>
        <p:nvSpPr>
          <p:cNvPr id="17" name="環状矢印 16"/>
          <p:cNvSpPr/>
          <p:nvPr/>
        </p:nvSpPr>
        <p:spPr>
          <a:xfrm>
            <a:off x="2124754" y="3639401"/>
            <a:ext cx="2404275" cy="2404275"/>
          </a:xfrm>
          <a:prstGeom prst="circularArrow">
            <a:avLst>
              <a:gd name="adj1" fmla="val 12500"/>
              <a:gd name="adj2" fmla="val 1142319"/>
              <a:gd name="adj3" fmla="val 20457681"/>
              <a:gd name="adj4" fmla="val 2893431"/>
              <a:gd name="adj5" fmla="val 12500"/>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273358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1" nodeType="clickEffect">
                                  <p:stCondLst>
                                    <p:cond delay="0"/>
                                  </p:stCondLst>
                                  <p:childTnLst>
                                    <p:animRot by="-43200000">
                                      <p:cBhvr>
                                        <p:cTn id="6" dur="2000" fill="hold"/>
                                        <p:tgtEl>
                                          <p:spTgt spid="13"/>
                                        </p:tgtEl>
                                        <p:attrNameLst>
                                          <p:attrName>r</p:attrName>
                                        </p:attrNameLst>
                                      </p:cBhvr>
                                    </p:animRot>
                                  </p:childTnLst>
                                </p:cTn>
                              </p:par>
                              <p:par>
                                <p:cTn id="7" presetID="8" presetClass="emph" presetSubtype="0" fill="hold" grpId="1" nodeType="withEffect">
                                  <p:stCondLst>
                                    <p:cond delay="0"/>
                                  </p:stCondLst>
                                  <p:childTnLst>
                                    <p:animRot by="43200000">
                                      <p:cBhvr>
                                        <p:cTn id="8" dur="2000" fill="hold"/>
                                        <p:tgtEl>
                                          <p:spTgt spid="12"/>
                                        </p:tgtEl>
                                        <p:attrNameLst>
                                          <p:attrName>r</p:attrName>
                                        </p:attrNameLst>
                                      </p:cBhvr>
                                    </p:animRot>
                                  </p:childTnLst>
                                </p:cTn>
                              </p:par>
                              <p:par>
                                <p:cTn id="9" presetID="8" presetClass="emph" presetSubtype="0" fill="hold" grpId="1" nodeType="withEffect">
                                  <p:stCondLst>
                                    <p:cond delay="0"/>
                                  </p:stCondLst>
                                  <p:childTnLst>
                                    <p:animRot by="-43200000">
                                      <p:cBhvr>
                                        <p:cTn id="10" dur="2000" fill="hold"/>
                                        <p:tgtEl>
                                          <p:spTgt spid="16"/>
                                        </p:tgtEl>
                                        <p:attrNameLst>
                                          <p:attrName>r</p:attrName>
                                        </p:attrNameLst>
                                      </p:cBhvr>
                                    </p:animRot>
                                  </p:childTnLst>
                                </p:cTn>
                              </p:par>
                              <p:par>
                                <p:cTn id="11" presetID="8" presetClass="emph" presetSubtype="0" fill="hold" grpId="1" nodeType="withEffect">
                                  <p:stCondLst>
                                    <p:cond delay="0"/>
                                  </p:stCondLst>
                                  <p:childTnLst>
                                    <p:animRot by="43200000">
                                      <p:cBhvr>
                                        <p:cTn id="12" dur="2000" fill="hold"/>
                                        <p:tgtEl>
                                          <p:spTgt spid="17"/>
                                        </p:tgtEl>
                                        <p:attrNameLst>
                                          <p:attrName>r</p:attrName>
                                        </p:attrNameLst>
                                      </p:cBhvr>
                                    </p:animRot>
                                  </p:childTnLst>
                                </p:cTn>
                              </p:par>
                            </p:childTnLst>
                          </p:cTn>
                        </p:par>
                      </p:childTnLst>
                    </p:cTn>
                  </p:par>
                  <p:par>
                    <p:cTn id="13" fill="hold">
                      <p:stCondLst>
                        <p:cond delay="indefinite"/>
                      </p:stCondLst>
                      <p:childTnLst>
                        <p:par>
                          <p:cTn id="14" fill="hold">
                            <p:stCondLst>
                              <p:cond delay="0"/>
                            </p:stCondLst>
                            <p:childTnLst>
                              <p:par>
                                <p:cTn id="15" presetID="8" presetClass="emph" presetSubtype="0" fill="remove" grpId="0" nodeType="clickEffect">
                                  <p:stCondLst>
                                    <p:cond delay="0"/>
                                  </p:stCondLst>
                                  <p:childTnLst>
                                    <p:animRot by="-21600000">
                                      <p:cBhvr>
                                        <p:cTn id="16" dur="1750" fill="hold"/>
                                        <p:tgtEl>
                                          <p:spTgt spid="13"/>
                                        </p:tgtEl>
                                        <p:attrNameLst>
                                          <p:attrName>r</p:attrName>
                                        </p:attrNameLst>
                                      </p:cBhvr>
                                    </p:animRot>
                                  </p:childTnLst>
                                </p:cTn>
                              </p:par>
                              <p:par>
                                <p:cTn id="17" presetID="8" presetClass="emph" presetSubtype="0" fill="hold" grpId="0" nodeType="withEffect">
                                  <p:stCondLst>
                                    <p:cond delay="0"/>
                                  </p:stCondLst>
                                  <p:childTnLst>
                                    <p:animRot by="21600000">
                                      <p:cBhvr>
                                        <p:cTn id="18" dur="1750" fill="hold"/>
                                        <p:tgtEl>
                                          <p:spTgt spid="12"/>
                                        </p:tgtEl>
                                        <p:attrNameLst>
                                          <p:attrName>r</p:attrName>
                                        </p:attrNameLst>
                                      </p:cBhvr>
                                    </p:animRot>
                                  </p:childTnLst>
                                </p:cTn>
                              </p:par>
                              <p:par>
                                <p:cTn id="19" presetID="8" presetClass="emph" presetSubtype="0" fill="hold" grpId="0" nodeType="withEffect">
                                  <p:stCondLst>
                                    <p:cond delay="0"/>
                                  </p:stCondLst>
                                  <p:childTnLst>
                                    <p:animRot by="43200000">
                                      <p:cBhvr>
                                        <p:cTn id="20" dur="500" fill="hold"/>
                                        <p:tgtEl>
                                          <p:spTgt spid="17"/>
                                        </p:tgtEl>
                                        <p:attrNameLst>
                                          <p:attrName>r</p:attrName>
                                        </p:attrNameLst>
                                      </p:cBhvr>
                                    </p:animRot>
                                  </p:childTnLst>
                                </p:cTn>
                              </p:par>
                              <p:par>
                                <p:cTn id="21" presetID="8" presetClass="emph" presetSubtype="0" fill="hold" grpId="0" nodeType="withEffect">
                                  <p:stCondLst>
                                    <p:cond delay="0"/>
                                  </p:stCondLst>
                                  <p:childTnLst>
                                    <p:animRot by="-43200000">
                                      <p:cBhvr>
                                        <p:cTn id="22" dur="5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6" grpId="0" animBg="1"/>
      <p:bldP spid="16" grpId="1" animBg="1"/>
      <p:bldP spid="17" grpId="0" animBg="1"/>
      <p:bldP spid="17"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線矢印コネクタ 12"/>
          <p:cNvCxnSpPr>
            <a:stCxn id="6" idx="3"/>
            <a:endCxn id="10" idx="1"/>
          </p:cNvCxnSpPr>
          <p:nvPr/>
        </p:nvCxnSpPr>
        <p:spPr>
          <a:xfrm>
            <a:off x="7128284" y="2673699"/>
            <a:ext cx="432048" cy="10391"/>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3" name="スライド番号プレースホルダー 2"/>
          <p:cNvSpPr>
            <a:spLocks noGrp="1"/>
          </p:cNvSpPr>
          <p:nvPr>
            <p:ph type="sldNum" sz="quarter" idx="12"/>
          </p:nvPr>
        </p:nvSpPr>
        <p:spPr/>
        <p:txBody>
          <a:bodyPr/>
          <a:lstStyle/>
          <a:p>
            <a:fld id="{687B4116-10FC-4ABA-B573-0A84E982BA29}" type="slidenum">
              <a:rPr kumimoji="1" lang="ja-JP" altLang="en-US" smtClean="0"/>
              <a:t>4</a:t>
            </a:fld>
            <a:endParaRPr kumimoji="1" lang="ja-JP" altLang="en-US"/>
          </a:p>
        </p:txBody>
      </p:sp>
      <p:sp>
        <p:nvSpPr>
          <p:cNvPr id="2" name="タイトル 1"/>
          <p:cNvSpPr>
            <a:spLocks noGrp="1"/>
          </p:cNvSpPr>
          <p:nvPr>
            <p:ph type="title" idx="4294967295"/>
          </p:nvPr>
        </p:nvSpPr>
        <p:spPr>
          <a:xfrm>
            <a:off x="168969" y="274638"/>
            <a:ext cx="8795519" cy="777875"/>
          </a:xfrm>
        </p:spPr>
        <p:txBody>
          <a:bodyPr>
            <a:noAutofit/>
          </a:bodyPr>
          <a:lstStyle/>
          <a:p>
            <a:pPr algn="l"/>
            <a:r>
              <a:rPr kumimoji="1" lang="ja-JP" altLang="en-US" sz="4000" dirty="0" smtClean="0">
                <a:latin typeface="メイリオ" panose="020B0604030504040204" pitchFamily="50" charset="-128"/>
                <a:ea typeface="メイリオ" panose="020B0604030504040204" pitchFamily="50" charset="-128"/>
              </a:rPr>
              <a:t>ドローン</a:t>
            </a:r>
            <a:r>
              <a:rPr lang="ja-JP" altLang="en-US" sz="4000" dirty="0" smtClean="0"/>
              <a:t>の制御システム</a:t>
            </a:r>
            <a:endParaRPr kumimoji="1" lang="ja-JP" altLang="en-US" sz="4000" dirty="0">
              <a:latin typeface="メイリオ" panose="020B0604030504040204" pitchFamily="50" charset="-128"/>
              <a:ea typeface="メイリオ" panose="020B0604030504040204" pitchFamily="50" charset="-128"/>
            </a:endParaRPr>
          </a:p>
        </p:txBody>
      </p:sp>
      <p:sp>
        <p:nvSpPr>
          <p:cNvPr id="5" name="正方形/長方形 4"/>
          <p:cNvSpPr/>
          <p:nvPr/>
        </p:nvSpPr>
        <p:spPr>
          <a:xfrm>
            <a:off x="179512" y="2297654"/>
            <a:ext cx="1404156" cy="7936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送信機</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6" name="正方形/長方形 5"/>
          <p:cNvSpPr/>
          <p:nvPr/>
        </p:nvSpPr>
        <p:spPr>
          <a:xfrm>
            <a:off x="5724128" y="2276872"/>
            <a:ext cx="1404156" cy="7936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smtClean="0">
                <a:solidFill>
                  <a:schemeClr val="tx1"/>
                </a:solidFill>
                <a:latin typeface="Segoe UI Emoji" panose="020B0502040204020203" pitchFamily="34" charset="0"/>
                <a:ea typeface="Segoe UI Emoji" panose="020B0502040204020203" pitchFamily="34" charset="0"/>
              </a:rPr>
              <a:t>ESC</a:t>
            </a:r>
          </a:p>
        </p:txBody>
      </p:sp>
      <p:sp>
        <p:nvSpPr>
          <p:cNvPr id="7" name="正方形/長方形 6"/>
          <p:cNvSpPr/>
          <p:nvPr/>
        </p:nvSpPr>
        <p:spPr>
          <a:xfrm>
            <a:off x="3869922" y="2276872"/>
            <a:ext cx="1404156" cy="793653"/>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マイコン</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8" name="正方形/長方形 7"/>
          <p:cNvSpPr/>
          <p:nvPr/>
        </p:nvSpPr>
        <p:spPr>
          <a:xfrm>
            <a:off x="3869922" y="3664241"/>
            <a:ext cx="1404156" cy="77287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ジャイロセンサ</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9" name="正方形/長方形 8"/>
          <p:cNvSpPr/>
          <p:nvPr/>
        </p:nvSpPr>
        <p:spPr>
          <a:xfrm>
            <a:off x="1986073" y="2276872"/>
            <a:ext cx="1404156" cy="7936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smtClean="0">
                <a:solidFill>
                  <a:schemeClr val="tx1"/>
                </a:solidFill>
                <a:latin typeface="メイリオ" panose="020B0604030504040204" pitchFamily="50" charset="-128"/>
                <a:ea typeface="メイリオ" panose="020B0604030504040204" pitchFamily="50" charset="-128"/>
              </a:rPr>
              <a:t>受信機</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0" name="正方形/長方形 9"/>
          <p:cNvSpPr/>
          <p:nvPr/>
        </p:nvSpPr>
        <p:spPr>
          <a:xfrm>
            <a:off x="7560332" y="2297654"/>
            <a:ext cx="1404156" cy="7728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tx1"/>
                </a:solidFill>
                <a:latin typeface="メイリオ" panose="020B0604030504040204" pitchFamily="50" charset="-128"/>
                <a:ea typeface="メイリオ" panose="020B0604030504040204" pitchFamily="50" charset="-128"/>
              </a:rPr>
              <a:t>モータ</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cxnSp>
        <p:nvCxnSpPr>
          <p:cNvPr id="20" name="直線矢印コネクタ 19"/>
          <p:cNvCxnSpPr>
            <a:stCxn id="8" idx="0"/>
            <a:endCxn id="7" idx="2"/>
          </p:cNvCxnSpPr>
          <p:nvPr/>
        </p:nvCxnSpPr>
        <p:spPr>
          <a:xfrm flipV="1">
            <a:off x="4572000" y="3070525"/>
            <a:ext cx="0" cy="593716"/>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p:pic>
        <p:nvPicPr>
          <p:cNvPr id="21" name="図 2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7544" y="3664241"/>
            <a:ext cx="2719342" cy="2719342"/>
          </a:xfrm>
          <a:prstGeom prst="rect">
            <a:avLst/>
          </a:prstGeom>
        </p:spPr>
      </p:pic>
      <p:cxnSp>
        <p:nvCxnSpPr>
          <p:cNvPr id="14" name="直線矢印コネクタ 13"/>
          <p:cNvCxnSpPr>
            <a:stCxn id="7" idx="3"/>
            <a:endCxn id="6" idx="1"/>
          </p:cNvCxnSpPr>
          <p:nvPr/>
        </p:nvCxnSpPr>
        <p:spPr>
          <a:xfrm>
            <a:off x="5274078" y="2673699"/>
            <a:ext cx="450050"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a:stCxn id="9" idx="3"/>
            <a:endCxn id="7" idx="1"/>
          </p:cNvCxnSpPr>
          <p:nvPr/>
        </p:nvCxnSpPr>
        <p:spPr>
          <a:xfrm>
            <a:off x="3390229" y="2673699"/>
            <a:ext cx="479693"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a:stCxn id="5" idx="0"/>
            <a:endCxn id="22" idx="3"/>
          </p:cNvCxnSpPr>
          <p:nvPr/>
        </p:nvCxnSpPr>
        <p:spPr>
          <a:xfrm flipV="1">
            <a:off x="881590" y="1844824"/>
            <a:ext cx="0" cy="45283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二等辺三角形 21"/>
          <p:cNvSpPr/>
          <p:nvPr/>
        </p:nvSpPr>
        <p:spPr>
          <a:xfrm rot="10800000">
            <a:off x="629562" y="1844824"/>
            <a:ext cx="504056" cy="288032"/>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二等辺三角形 22"/>
          <p:cNvSpPr/>
          <p:nvPr/>
        </p:nvSpPr>
        <p:spPr>
          <a:xfrm rot="10800000">
            <a:off x="2436123" y="1844824"/>
            <a:ext cx="504056" cy="288032"/>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直線コネクタ 23"/>
          <p:cNvCxnSpPr>
            <a:stCxn id="9" idx="0"/>
            <a:endCxn id="23" idx="3"/>
          </p:cNvCxnSpPr>
          <p:nvPr/>
        </p:nvCxnSpPr>
        <p:spPr>
          <a:xfrm flipV="1">
            <a:off x="2688151" y="1844824"/>
            <a:ext cx="0" cy="43204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カギ線コネクタ 29"/>
          <p:cNvCxnSpPr/>
          <p:nvPr/>
        </p:nvCxnSpPr>
        <p:spPr>
          <a:xfrm rot="-900000">
            <a:off x="1285415" y="1834684"/>
            <a:ext cx="1079462" cy="341346"/>
          </a:xfrm>
          <a:prstGeom prst="bentConnector3">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9572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10" fill="hold"/>
                                        <p:tgtEl>
                                          <p:spTgt spid="7"/>
                                        </p:tgtEl>
                                        <p:attrNameLst>
                                          <p:attrName>stroke.color</p:attrName>
                                        </p:attrNameLst>
                                      </p:cBhvr>
                                      <p:to>
                                        <a:srgbClr val="FF0000"/>
                                      </p:to>
                                    </p:animClr>
                                    <p:set>
                                      <p:cBhvr>
                                        <p:cTn id="7" dur="10" fill="hold"/>
                                        <p:tgtEl>
                                          <p:spTgt spid="7"/>
                                        </p:tgtEl>
                                        <p:attrNameLst>
                                          <p:attrName>stroke.on</p:attrName>
                                        </p:attrNameLst>
                                      </p:cBhvr>
                                      <p:to>
                                        <p:strVal val="true"/>
                                      </p:to>
                                    </p:set>
                                  </p:childTnLst>
                                </p:cTn>
                              </p:par>
                              <p:par>
                                <p:cTn id="8" presetID="7" presetClass="emph" presetSubtype="2" fill="hold" nodeType="withEffect">
                                  <p:stCondLst>
                                    <p:cond delay="0"/>
                                  </p:stCondLst>
                                  <p:childTnLst>
                                    <p:animClr clrSpc="rgb" dir="cw">
                                      <p:cBhvr>
                                        <p:cTn id="9" dur="10" fill="hold"/>
                                        <p:tgtEl>
                                          <p:spTgt spid="8"/>
                                        </p:tgtEl>
                                        <p:attrNameLst>
                                          <p:attrName>stroke.color</p:attrName>
                                        </p:attrNameLst>
                                      </p:cBhvr>
                                      <p:to>
                                        <a:srgbClr val="FF0000"/>
                                      </p:to>
                                    </p:animClr>
                                    <p:set>
                                      <p:cBhvr>
                                        <p:cTn id="10" dur="10" fill="hold"/>
                                        <p:tgtEl>
                                          <p:spTgt spid="8"/>
                                        </p:tgtEl>
                                        <p:attrNameLst>
                                          <p:attrName>stroke.on</p:attrName>
                                        </p:attrNameLst>
                                      </p:cBhvr>
                                      <p:to>
                                        <p:strVal val="true"/>
                                      </p:to>
                                    </p:set>
                                  </p:childTnLst>
                                </p:cTn>
                              </p:par>
                              <p:par>
                                <p:cTn id="11" presetID="7" presetClass="emph" presetSubtype="2" fill="hold" nodeType="withEffect">
                                  <p:stCondLst>
                                    <p:cond delay="0"/>
                                  </p:stCondLst>
                                  <p:childTnLst>
                                    <p:animClr clrSpc="rgb" dir="cw">
                                      <p:cBhvr>
                                        <p:cTn id="12" dur="10" fill="hold"/>
                                        <p:tgtEl>
                                          <p:spTgt spid="20"/>
                                        </p:tgtEl>
                                        <p:attrNameLst>
                                          <p:attrName>stroke.color</p:attrName>
                                        </p:attrNameLst>
                                      </p:cBhvr>
                                      <p:to>
                                        <a:srgbClr val="FF0000"/>
                                      </p:to>
                                    </p:animClr>
                                    <p:set>
                                      <p:cBhvr>
                                        <p:cTn id="13" dur="10" fill="hold"/>
                                        <p:tgtEl>
                                          <p:spTgt spid="2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457200" y="-243408"/>
            <a:ext cx="8229600" cy="1600200"/>
          </a:xfrm>
        </p:spPr>
        <p:txBody>
          <a:bodyPr/>
          <a:lstStyle/>
          <a:p>
            <a:pPr algn="l"/>
            <a:r>
              <a:rPr kumimoji="1" lang="ja-JP" altLang="en-US" dirty="0" smtClean="0"/>
              <a:t>自作するプログラムの種類</a:t>
            </a:r>
            <a:endParaRPr kumimoji="1" lang="ja-JP" altLang="en-US" dirty="0"/>
          </a:p>
        </p:txBody>
      </p:sp>
      <p:sp>
        <p:nvSpPr>
          <p:cNvPr id="4" name="コンテンツ プレースホルダー 3"/>
          <p:cNvSpPr>
            <a:spLocks noGrp="1"/>
          </p:cNvSpPr>
          <p:nvPr>
            <p:ph idx="1"/>
          </p:nvPr>
        </p:nvSpPr>
        <p:spPr/>
        <p:txBody>
          <a:bodyPr/>
          <a:lstStyle/>
          <a:p>
            <a:r>
              <a:rPr kumimoji="1" lang="ja-JP" altLang="en-US" dirty="0" smtClean="0"/>
              <a:t>受信機からの取り込み</a:t>
            </a:r>
            <a:endParaRPr lang="en-US" altLang="ja-JP" dirty="0"/>
          </a:p>
          <a:p>
            <a:r>
              <a:rPr kumimoji="1" lang="ja-JP" altLang="en-US" dirty="0" smtClean="0">
                <a:solidFill>
                  <a:srgbClr val="FF0000"/>
                </a:solidFill>
              </a:rPr>
              <a:t>ジャイロセンサとの通信</a:t>
            </a:r>
            <a:endParaRPr lang="en-US" altLang="ja-JP" dirty="0">
              <a:solidFill>
                <a:srgbClr val="FF0000"/>
              </a:solidFill>
            </a:endParaRPr>
          </a:p>
          <a:p>
            <a:r>
              <a:rPr kumimoji="1" lang="ja-JP" altLang="en-US" dirty="0" smtClean="0">
                <a:solidFill>
                  <a:srgbClr val="FF0000"/>
                </a:solidFill>
              </a:rPr>
              <a:t>ジャイロデータの処理</a:t>
            </a:r>
            <a:endParaRPr kumimoji="1" lang="en-US" altLang="ja-JP" dirty="0" smtClean="0">
              <a:solidFill>
                <a:srgbClr val="FF0000"/>
              </a:solidFill>
            </a:endParaRPr>
          </a:p>
          <a:p>
            <a:r>
              <a:rPr lang="ja-JP" altLang="en-US" dirty="0" smtClean="0"/>
              <a:t>安定化制御</a:t>
            </a:r>
            <a:endParaRPr kumimoji="1" lang="en-US" altLang="ja-JP" dirty="0" smtClean="0"/>
          </a:p>
          <a:p>
            <a:r>
              <a:rPr lang="en-US" altLang="ja-JP" dirty="0" smtClean="0"/>
              <a:t>ESC</a:t>
            </a:r>
            <a:r>
              <a:rPr lang="ja-JP" altLang="en-US" dirty="0" smtClean="0"/>
              <a:t>に出力</a:t>
            </a:r>
            <a:endParaRPr kumimoji="1" lang="en-US" altLang="ja-JP" dirty="0" smtClean="0"/>
          </a:p>
          <a:p>
            <a:endParaRPr kumimoji="1" lang="ja-JP" altLang="en-US" dirty="0"/>
          </a:p>
        </p:txBody>
      </p:sp>
      <p:sp>
        <p:nvSpPr>
          <p:cNvPr id="2" name="スライド番号プレースホルダー 1"/>
          <p:cNvSpPr>
            <a:spLocks noGrp="1"/>
          </p:cNvSpPr>
          <p:nvPr>
            <p:ph type="sldNum" sz="quarter" idx="12"/>
          </p:nvPr>
        </p:nvSpPr>
        <p:spPr/>
        <p:txBody>
          <a:bodyPr/>
          <a:lstStyle/>
          <a:p>
            <a:fld id="{687B4116-10FC-4ABA-B573-0A84E982BA29}" type="slidenum">
              <a:rPr kumimoji="1" lang="ja-JP" altLang="en-US" smtClean="0"/>
              <a:t>5</a:t>
            </a:fld>
            <a:endParaRPr kumimoji="1" lang="ja-JP" altLang="en-US"/>
          </a:p>
        </p:txBody>
      </p:sp>
      <p:pic>
        <p:nvPicPr>
          <p:cNvPr id="5" name="図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32040" y="4365104"/>
            <a:ext cx="3068960" cy="2148272"/>
          </a:xfrm>
          <a:prstGeom prst="rect">
            <a:avLst/>
          </a:prstGeom>
        </p:spPr>
      </p:pic>
    </p:spTree>
    <p:extLst>
      <p:ext uri="{BB962C8B-B14F-4D97-AF65-F5344CB8AC3E}">
        <p14:creationId xmlns:p14="http://schemas.microsoft.com/office/powerpoint/2010/main" val="7420548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88640" y="-27384"/>
            <a:ext cx="7727776" cy="1218084"/>
          </a:xfrm>
        </p:spPr>
        <p:txBody>
          <a:bodyPr>
            <a:normAutofit/>
          </a:bodyPr>
          <a:lstStyle/>
          <a:p>
            <a:pPr algn="l"/>
            <a:r>
              <a:rPr lang="ja-JP" altLang="en-US" sz="4000" dirty="0" smtClean="0"/>
              <a:t>制御プログラム製作</a:t>
            </a:r>
            <a:r>
              <a:rPr lang="ja-JP" altLang="en-US" sz="4000" dirty="0"/>
              <a:t>の難しさ</a:t>
            </a:r>
            <a:endParaRPr kumimoji="1" lang="ja-JP" altLang="en-US" sz="4000" dirty="0"/>
          </a:p>
        </p:txBody>
      </p:sp>
      <p:sp>
        <p:nvSpPr>
          <p:cNvPr id="9" name="コンテンツ プレースホルダー 8"/>
          <p:cNvSpPr>
            <a:spLocks noGrp="1"/>
          </p:cNvSpPr>
          <p:nvPr>
            <p:ph idx="1"/>
          </p:nvPr>
        </p:nvSpPr>
        <p:spPr>
          <a:xfrm>
            <a:off x="719137" y="1988840"/>
            <a:ext cx="7453263" cy="3227957"/>
          </a:xfrm>
        </p:spPr>
        <p:txBody>
          <a:bodyPr/>
          <a:lstStyle/>
          <a:p>
            <a:r>
              <a:rPr lang="ja-JP" altLang="en-US" dirty="0">
                <a:solidFill>
                  <a:srgbClr val="FF0000"/>
                </a:solidFill>
              </a:rPr>
              <a:t>数種類</a:t>
            </a:r>
            <a:r>
              <a:rPr lang="ja-JP" altLang="en-US" dirty="0" smtClean="0"/>
              <a:t>のプログラムがある</a:t>
            </a:r>
            <a:endParaRPr lang="en-US" altLang="ja-JP" dirty="0" smtClean="0"/>
          </a:p>
          <a:p>
            <a:endParaRPr kumimoji="1" lang="en-US" altLang="ja-JP" dirty="0" smtClean="0"/>
          </a:p>
          <a:p>
            <a:r>
              <a:rPr lang="ja-JP" altLang="en-US" dirty="0" smtClean="0"/>
              <a:t>プログラム等が</a:t>
            </a:r>
            <a:endParaRPr lang="en-US" altLang="ja-JP" dirty="0" smtClean="0"/>
          </a:p>
          <a:p>
            <a:pPr marL="0" indent="0">
              <a:buNone/>
            </a:pPr>
            <a:r>
              <a:rPr lang="ja-JP" altLang="en-US" dirty="0" smtClean="0">
                <a:solidFill>
                  <a:srgbClr val="FF0000"/>
                </a:solidFill>
              </a:rPr>
              <a:t>不完全だと</a:t>
            </a:r>
            <a:r>
              <a:rPr lang="ja-JP" altLang="en-US" dirty="0" smtClean="0"/>
              <a:t>うまく</a:t>
            </a:r>
            <a:r>
              <a:rPr lang="ja-JP" altLang="en-US" dirty="0" smtClean="0">
                <a:solidFill>
                  <a:srgbClr val="FF0000"/>
                </a:solidFill>
              </a:rPr>
              <a:t>飛ばない</a:t>
            </a:r>
            <a:endParaRPr kumimoji="1" lang="ja-JP" altLang="en-US" dirty="0">
              <a:solidFill>
                <a:srgbClr val="FF0000"/>
              </a:solidFill>
            </a:endParaRPr>
          </a:p>
        </p:txBody>
      </p:sp>
      <p:sp>
        <p:nvSpPr>
          <p:cNvPr id="3" name="スライド番号プレースホルダー 2"/>
          <p:cNvSpPr>
            <a:spLocks noGrp="1"/>
          </p:cNvSpPr>
          <p:nvPr>
            <p:ph type="sldNum" sz="quarter" idx="12"/>
          </p:nvPr>
        </p:nvSpPr>
        <p:spPr/>
        <p:txBody>
          <a:bodyPr/>
          <a:lstStyle/>
          <a:p>
            <a:fld id="{687B4116-10FC-4ABA-B573-0A84E982BA29}" type="slidenum">
              <a:rPr kumimoji="1" lang="ja-JP" altLang="en-US" smtClean="0"/>
              <a:t>6</a:t>
            </a:fld>
            <a:endParaRPr kumimoji="1" lang="ja-JP" altLang="en-US"/>
          </a:p>
        </p:txBody>
      </p:sp>
      <p:pic>
        <p:nvPicPr>
          <p:cNvPr id="7" name="図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32040" y="4365104"/>
            <a:ext cx="3068960" cy="2148272"/>
          </a:xfrm>
          <a:prstGeom prst="rect">
            <a:avLst/>
          </a:prstGeom>
        </p:spPr>
      </p:pic>
    </p:spTree>
    <p:extLst>
      <p:ext uri="{BB962C8B-B14F-4D97-AF65-F5344CB8AC3E}">
        <p14:creationId xmlns:p14="http://schemas.microsoft.com/office/powerpoint/2010/main" val="11684763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0"/>
            <a:ext cx="6707088" cy="1340768"/>
          </a:xfrm>
        </p:spPr>
        <p:txBody>
          <a:bodyPr/>
          <a:lstStyle/>
          <a:p>
            <a:pPr algn="l"/>
            <a:r>
              <a:rPr kumimoji="1" lang="ja-JP" altLang="en-US" dirty="0" smtClean="0"/>
              <a:t>スケジュール</a:t>
            </a:r>
            <a:endParaRPr kumimoji="1" lang="ja-JP" altLang="en-US" dirty="0"/>
          </a:p>
        </p:txBody>
      </p:sp>
      <p:graphicFrame>
        <p:nvGraphicFramePr>
          <p:cNvPr id="4" name="コンテンツ プレースホルダー 3"/>
          <p:cNvGraphicFramePr>
            <a:graphicFrameLocks noGrp="1"/>
          </p:cNvGraphicFramePr>
          <p:nvPr>
            <p:ph idx="1"/>
            <p:extLst>
              <p:ext uri="{D42A27DB-BD31-4B8C-83A1-F6EECF244321}">
                <p14:modId xmlns:p14="http://schemas.microsoft.com/office/powerpoint/2010/main" val="908033397"/>
              </p:ext>
            </p:extLst>
          </p:nvPr>
        </p:nvGraphicFramePr>
        <p:xfrm>
          <a:off x="179512" y="1600200"/>
          <a:ext cx="8712968" cy="3365046"/>
        </p:xfrm>
        <a:graphic>
          <a:graphicData uri="http://schemas.openxmlformats.org/drawingml/2006/table">
            <a:tbl>
              <a:tblPr firstRow="1" bandRow="1">
                <a:tableStyleId>{5C22544A-7EE6-4342-B048-85BDC9FD1C3A}</a:tableStyleId>
              </a:tblPr>
              <a:tblGrid>
                <a:gridCol w="2178242"/>
                <a:gridCol w="2178242"/>
                <a:gridCol w="2178242"/>
                <a:gridCol w="2178242"/>
              </a:tblGrid>
              <a:tr h="1079046">
                <a:tc>
                  <a:txBody>
                    <a:bodyPr/>
                    <a:lstStyle/>
                    <a:p>
                      <a:pPr algn="ctr"/>
                      <a:r>
                        <a:rPr kumimoji="1" lang="ja-JP" altLang="en-US" sz="2400" dirty="0" smtClean="0">
                          <a:latin typeface="HGS創英角ｺﾞｼｯｸUB" panose="020B0900000000000000" pitchFamily="50" charset="-128"/>
                          <a:ea typeface="HGS創英角ｺﾞｼｯｸUB" panose="020B0900000000000000" pitchFamily="50" charset="-128"/>
                        </a:rPr>
                        <a:t>４月～６月</a:t>
                      </a:r>
                      <a:endParaRPr kumimoji="1" lang="ja-JP" altLang="en-US" sz="2400" dirty="0">
                        <a:latin typeface="HGS創英角ｺﾞｼｯｸUB" panose="020B0900000000000000" pitchFamily="50" charset="-128"/>
                        <a:ea typeface="HGS創英角ｺﾞｼｯｸUB" panose="020B0900000000000000" pitchFamily="50" charset="-128"/>
                      </a:endParaRPr>
                    </a:p>
                  </a:txBody>
                  <a:tcPr anchor="ctr"/>
                </a:tc>
                <a:tc>
                  <a:txBody>
                    <a:bodyPr/>
                    <a:lstStyle/>
                    <a:p>
                      <a:pPr algn="ctr"/>
                      <a:r>
                        <a:rPr kumimoji="1" lang="ja-JP" altLang="en-US" sz="2400" dirty="0" smtClean="0">
                          <a:latin typeface="HGS創英角ｺﾞｼｯｸUB" panose="020B0900000000000000" pitchFamily="50" charset="-128"/>
                          <a:ea typeface="HGS創英角ｺﾞｼｯｸUB" panose="020B0900000000000000" pitchFamily="50" charset="-128"/>
                        </a:rPr>
                        <a:t>７月～８月</a:t>
                      </a:r>
                      <a:endParaRPr kumimoji="1" lang="ja-JP" altLang="en-US" sz="2400" dirty="0">
                        <a:latin typeface="HGS創英角ｺﾞｼｯｸUB" panose="020B0900000000000000" pitchFamily="50" charset="-128"/>
                        <a:ea typeface="HGS創英角ｺﾞｼｯｸUB" panose="020B0900000000000000" pitchFamily="50" charset="-128"/>
                      </a:endParaRPr>
                    </a:p>
                  </a:txBody>
                  <a:tcPr anchor="ctr"/>
                </a:tc>
                <a:tc>
                  <a:txBody>
                    <a:bodyPr/>
                    <a:lstStyle/>
                    <a:p>
                      <a:pPr algn="ctr"/>
                      <a:r>
                        <a:rPr kumimoji="1" lang="ja-JP" altLang="en-US" sz="2400" dirty="0" smtClean="0">
                          <a:latin typeface="HGS創英角ｺﾞｼｯｸUB" panose="020B0900000000000000" pitchFamily="50" charset="-128"/>
                          <a:ea typeface="HGS創英角ｺﾞｼｯｸUB" panose="020B0900000000000000" pitchFamily="50" charset="-128"/>
                        </a:rPr>
                        <a:t>９月～１１月</a:t>
                      </a:r>
                      <a:endParaRPr kumimoji="1" lang="ja-JP" altLang="en-US" sz="2400" dirty="0">
                        <a:latin typeface="HGS創英角ｺﾞｼｯｸUB" panose="020B0900000000000000" pitchFamily="50" charset="-128"/>
                        <a:ea typeface="HGS創英角ｺﾞｼｯｸUB" panose="020B0900000000000000" pitchFamily="50" charset="-128"/>
                      </a:endParaRPr>
                    </a:p>
                  </a:txBody>
                  <a:tcPr anchor="ctr"/>
                </a:tc>
                <a:tc>
                  <a:txBody>
                    <a:bodyPr/>
                    <a:lstStyle/>
                    <a:p>
                      <a:pPr algn="ctr"/>
                      <a:r>
                        <a:rPr kumimoji="1" lang="ja-JP" altLang="en-US" sz="2400" dirty="0" smtClean="0">
                          <a:latin typeface="HGS創英角ｺﾞｼｯｸUB" panose="020B0900000000000000" pitchFamily="50" charset="-128"/>
                          <a:ea typeface="HGS創英角ｺﾞｼｯｸUB" panose="020B0900000000000000" pitchFamily="50" charset="-128"/>
                        </a:rPr>
                        <a:t>１２月～１月</a:t>
                      </a:r>
                      <a:endParaRPr kumimoji="1" lang="ja-JP" altLang="en-US" sz="2400" dirty="0">
                        <a:latin typeface="HGS創英角ｺﾞｼｯｸUB" panose="020B0900000000000000" pitchFamily="50" charset="-128"/>
                        <a:ea typeface="HGS創英角ｺﾞｼｯｸUB" panose="020B0900000000000000" pitchFamily="50" charset="-128"/>
                      </a:endParaRPr>
                    </a:p>
                  </a:txBody>
                  <a:tcPr anchor="ctr"/>
                </a:tc>
              </a:tr>
              <a:tr h="2261922">
                <a:tc>
                  <a:txBody>
                    <a:bodyPr/>
                    <a:lstStyle/>
                    <a:p>
                      <a:pPr algn="ctr"/>
                      <a:r>
                        <a:rPr kumimoji="1" lang="ja-JP" altLang="en-US" sz="2400" dirty="0" smtClean="0">
                          <a:latin typeface="HGS創英角ｺﾞｼｯｸUB" panose="020B0900000000000000" pitchFamily="50" charset="-128"/>
                          <a:ea typeface="HGS創英角ｺﾞｼｯｸUB" panose="020B0900000000000000" pitchFamily="50" charset="-128"/>
                        </a:rPr>
                        <a:t>ハードウエア製作</a:t>
                      </a:r>
                      <a:endParaRPr kumimoji="1" lang="ja-JP" altLang="en-US" sz="2400" dirty="0">
                        <a:latin typeface="HGS創英角ｺﾞｼｯｸUB" panose="020B0900000000000000" pitchFamily="50" charset="-128"/>
                        <a:ea typeface="HGS創英角ｺﾞｼｯｸUB" panose="020B0900000000000000" pitchFamily="50" charset="-128"/>
                      </a:endParaRPr>
                    </a:p>
                  </a:txBody>
                  <a:tcPr anchor="ctr"/>
                </a:tc>
                <a:tc>
                  <a:txBody>
                    <a:bodyPr/>
                    <a:lstStyle/>
                    <a:p>
                      <a:pPr algn="ctr"/>
                      <a:endParaRPr kumimoji="1" lang="en-US" altLang="ja-JP" sz="2400" b="1" dirty="0" smtClean="0">
                        <a:latin typeface="メイリオ" panose="020B0604030504040204" pitchFamily="50" charset="-128"/>
                        <a:ea typeface="メイリオ" panose="020B0604030504040204" pitchFamily="50" charset="-128"/>
                      </a:endParaRPr>
                    </a:p>
                    <a:p>
                      <a:pPr algn="ctr"/>
                      <a:r>
                        <a:rPr kumimoji="1" lang="ja-JP" altLang="en-US" sz="2400" b="1" dirty="0" smtClean="0">
                          <a:latin typeface="メイリオ" panose="020B0604030504040204" pitchFamily="50" charset="-128"/>
                          <a:ea typeface="メイリオ" panose="020B0604030504040204" pitchFamily="50" charset="-128"/>
                        </a:rPr>
                        <a:t>受信機からの取り込み</a:t>
                      </a:r>
                      <a:endParaRPr kumimoji="1" lang="en-US" altLang="ja-JP" sz="2400" b="1" dirty="0" smtClean="0">
                        <a:latin typeface="メイリオ" panose="020B0604030504040204" pitchFamily="50" charset="-128"/>
                        <a:ea typeface="メイリオ" panose="020B0604030504040204" pitchFamily="50" charset="-128"/>
                      </a:endParaRPr>
                    </a:p>
                    <a:p>
                      <a:pPr algn="ctr"/>
                      <a:endParaRPr kumimoji="1" lang="en-US" altLang="ja-JP" sz="2400" b="1" dirty="0" smtClean="0">
                        <a:latin typeface="メイリオ" panose="020B0604030504040204" pitchFamily="50" charset="-128"/>
                        <a:ea typeface="メイリオ" panose="020B0604030504040204" pitchFamily="50" charset="-128"/>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2400" b="1" dirty="0" smtClean="0">
                          <a:latin typeface="メイリオ" panose="020B0604030504040204" pitchFamily="50" charset="-128"/>
                          <a:ea typeface="メイリオ" panose="020B0604030504040204" pitchFamily="50" charset="-128"/>
                        </a:rPr>
                        <a:t>ESC</a:t>
                      </a:r>
                      <a:r>
                        <a:rPr lang="ja-JP" altLang="en-US" sz="2400" b="1" dirty="0" smtClean="0">
                          <a:latin typeface="メイリオ" panose="020B0604030504040204" pitchFamily="50" charset="-128"/>
                          <a:ea typeface="メイリオ" panose="020B0604030504040204" pitchFamily="50" charset="-128"/>
                        </a:rPr>
                        <a:t>に出力</a:t>
                      </a:r>
                      <a:endParaRPr kumimoji="1" lang="en-US" altLang="ja-JP" sz="2400" b="1" dirty="0" smtClean="0">
                        <a:latin typeface="メイリオ" panose="020B0604030504040204" pitchFamily="50" charset="-128"/>
                        <a:ea typeface="メイリオ" panose="020B0604030504040204" pitchFamily="50" charset="-128"/>
                      </a:endParaRPr>
                    </a:p>
                    <a:p>
                      <a:pPr algn="ctr"/>
                      <a:endParaRPr lang="en-US" altLang="ja-JP" sz="2400" b="1" dirty="0">
                        <a:latin typeface="メイリオ" panose="020B0604030504040204" pitchFamily="50" charset="-128"/>
                        <a:ea typeface="メイリオ" panose="020B0604030504040204" pitchFamily="50" charset="-128"/>
                      </a:endParaRPr>
                    </a:p>
                  </a:txBody>
                  <a:tcPr anchor="ctr"/>
                </a:tc>
                <a:tc>
                  <a:txBody>
                    <a:bodyPr/>
                    <a:lstStyle/>
                    <a:p>
                      <a:pPr algn="ctr"/>
                      <a:r>
                        <a:rPr kumimoji="1" lang="ja-JP" altLang="en-US" sz="2400" b="1" dirty="0" smtClean="0">
                          <a:solidFill>
                            <a:srgbClr val="FF0000"/>
                          </a:solidFill>
                          <a:latin typeface="メイリオ" panose="020B0604030504040204" pitchFamily="50" charset="-128"/>
                          <a:ea typeface="メイリオ" panose="020B0604030504040204" pitchFamily="50" charset="-128"/>
                        </a:rPr>
                        <a:t>ジャイロ</a:t>
                      </a:r>
                      <a:endParaRPr kumimoji="1" lang="en-US" altLang="ja-JP" sz="2400" b="1" dirty="0" smtClean="0">
                        <a:solidFill>
                          <a:srgbClr val="FF0000"/>
                        </a:solidFill>
                        <a:latin typeface="メイリオ" panose="020B0604030504040204" pitchFamily="50" charset="-128"/>
                        <a:ea typeface="メイリオ" panose="020B0604030504040204" pitchFamily="50" charset="-128"/>
                      </a:endParaRPr>
                    </a:p>
                    <a:p>
                      <a:pPr algn="ctr"/>
                      <a:r>
                        <a:rPr kumimoji="1" lang="ja-JP" altLang="en-US" sz="2400" b="1" dirty="0" smtClean="0">
                          <a:solidFill>
                            <a:srgbClr val="FF0000"/>
                          </a:solidFill>
                          <a:latin typeface="メイリオ" panose="020B0604030504040204" pitchFamily="50" charset="-128"/>
                          <a:ea typeface="メイリオ" panose="020B0604030504040204" pitchFamily="50" charset="-128"/>
                        </a:rPr>
                        <a:t>センサとの</a:t>
                      </a:r>
                      <a:endParaRPr kumimoji="1" lang="en-US" altLang="ja-JP" sz="2400" b="1" dirty="0" smtClean="0">
                        <a:solidFill>
                          <a:srgbClr val="FF0000"/>
                        </a:solidFill>
                        <a:latin typeface="メイリオ" panose="020B0604030504040204" pitchFamily="50" charset="-128"/>
                        <a:ea typeface="メイリオ" panose="020B0604030504040204" pitchFamily="50" charset="-128"/>
                      </a:endParaRPr>
                    </a:p>
                    <a:p>
                      <a:pPr algn="ctr"/>
                      <a:r>
                        <a:rPr kumimoji="1" lang="ja-JP" altLang="en-US" sz="2400" b="1" dirty="0" smtClean="0">
                          <a:solidFill>
                            <a:srgbClr val="FF0000"/>
                          </a:solidFill>
                          <a:latin typeface="メイリオ" panose="020B0604030504040204" pitchFamily="50" charset="-128"/>
                          <a:ea typeface="メイリオ" panose="020B0604030504040204" pitchFamily="50" charset="-128"/>
                        </a:rPr>
                        <a:t>通信</a:t>
                      </a:r>
                      <a:endParaRPr lang="en-US" altLang="ja-JP" sz="2400" b="1" dirty="0">
                        <a:solidFill>
                          <a:srgbClr val="FF0000"/>
                        </a:solidFill>
                        <a:latin typeface="メイリオ" panose="020B0604030504040204" pitchFamily="50" charset="-128"/>
                        <a:ea typeface="メイリオ" panose="020B0604030504040204" pitchFamily="50" charset="-128"/>
                      </a:endParaRPr>
                    </a:p>
                  </a:txBody>
                  <a:tcPr anchor="ctr"/>
                </a:tc>
                <a:tc>
                  <a:txBody>
                    <a:bodyPr/>
                    <a:lstStyle/>
                    <a:p>
                      <a:pPr algn="ctr"/>
                      <a:endParaRPr kumimoji="1" lang="en-US" altLang="ja-JP" sz="2400" b="1" dirty="0" smtClean="0">
                        <a:solidFill>
                          <a:srgbClr val="FF0000"/>
                        </a:solidFill>
                        <a:latin typeface="メイリオ" panose="020B0604030504040204" pitchFamily="50" charset="-128"/>
                        <a:ea typeface="メイリオ" panose="020B0604030504040204" pitchFamily="50" charset="-128"/>
                      </a:endParaRPr>
                    </a:p>
                    <a:p>
                      <a:pPr algn="ctr"/>
                      <a:r>
                        <a:rPr kumimoji="1" lang="ja-JP" altLang="en-US" sz="2400" b="1" dirty="0" smtClean="0">
                          <a:solidFill>
                            <a:srgbClr val="FF0000"/>
                          </a:solidFill>
                          <a:latin typeface="メイリオ" panose="020B0604030504040204" pitchFamily="50" charset="-128"/>
                          <a:ea typeface="メイリオ" panose="020B0604030504040204" pitchFamily="50" charset="-128"/>
                        </a:rPr>
                        <a:t>ジャイロ</a:t>
                      </a:r>
                      <a:endParaRPr kumimoji="1" lang="en-US" altLang="ja-JP" sz="2400" b="1" dirty="0" smtClean="0">
                        <a:solidFill>
                          <a:srgbClr val="FF0000"/>
                        </a:solidFill>
                        <a:latin typeface="メイリオ" panose="020B0604030504040204" pitchFamily="50" charset="-128"/>
                        <a:ea typeface="メイリオ" panose="020B0604030504040204" pitchFamily="50" charset="-128"/>
                      </a:endParaRPr>
                    </a:p>
                    <a:p>
                      <a:pPr algn="ctr"/>
                      <a:r>
                        <a:rPr kumimoji="1" lang="ja-JP" altLang="en-US" sz="2400" b="1" dirty="0" smtClean="0">
                          <a:solidFill>
                            <a:srgbClr val="FF0000"/>
                          </a:solidFill>
                          <a:latin typeface="メイリオ" panose="020B0604030504040204" pitchFamily="50" charset="-128"/>
                          <a:ea typeface="メイリオ" panose="020B0604030504040204" pitchFamily="50" charset="-128"/>
                        </a:rPr>
                        <a:t>データの処理</a:t>
                      </a:r>
                      <a:endParaRPr kumimoji="1" lang="en-US" altLang="ja-JP" sz="2400" b="1" dirty="0" smtClean="0">
                        <a:solidFill>
                          <a:srgbClr val="FF0000"/>
                        </a:solidFill>
                        <a:latin typeface="メイリオ" panose="020B0604030504040204" pitchFamily="50" charset="-128"/>
                        <a:ea typeface="メイリオ" panose="020B0604030504040204" pitchFamily="50" charset="-128"/>
                      </a:endParaRPr>
                    </a:p>
                    <a:p>
                      <a:pPr algn="ctr"/>
                      <a:endParaRPr kumimoji="1" lang="en-US" altLang="ja-JP" sz="2400" b="1" dirty="0" smtClean="0">
                        <a:solidFill>
                          <a:srgbClr val="FF0000"/>
                        </a:solidFill>
                        <a:latin typeface="メイリオ" panose="020B0604030504040204" pitchFamily="50" charset="-128"/>
                        <a:ea typeface="メイリオ" panose="020B0604030504040204" pitchFamily="50" charset="-128"/>
                      </a:endParaRPr>
                    </a:p>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2400" b="1" dirty="0" smtClean="0">
                          <a:latin typeface="メイリオ" panose="020B0604030504040204" pitchFamily="50" charset="-128"/>
                          <a:ea typeface="メイリオ" panose="020B0604030504040204" pitchFamily="50" charset="-128"/>
                        </a:rPr>
                        <a:t>安定化制御</a:t>
                      </a:r>
                      <a:endParaRPr kumimoji="1" lang="en-US" altLang="ja-JP" sz="2400" b="1" dirty="0" smtClean="0">
                        <a:latin typeface="メイリオ" panose="020B0604030504040204" pitchFamily="50" charset="-128"/>
                        <a:ea typeface="メイリオ" panose="020B0604030504040204" pitchFamily="50" charset="-128"/>
                      </a:endParaRPr>
                    </a:p>
                    <a:p>
                      <a:pPr algn="ctr"/>
                      <a:endParaRPr kumimoji="1" lang="en-US" altLang="ja-JP" sz="2400" b="1" dirty="0" smtClean="0">
                        <a:solidFill>
                          <a:srgbClr val="FF0000"/>
                        </a:solidFill>
                        <a:latin typeface="メイリオ" panose="020B0604030504040204" pitchFamily="50" charset="-128"/>
                        <a:ea typeface="メイリオ" panose="020B0604030504040204" pitchFamily="50" charset="-128"/>
                      </a:endParaRPr>
                    </a:p>
                  </a:txBody>
                  <a:tcPr anchor="ctr"/>
                </a:tc>
              </a:tr>
            </a:tbl>
          </a:graphicData>
        </a:graphic>
      </p:graphicFrame>
      <p:sp>
        <p:nvSpPr>
          <p:cNvPr id="3" name="スライド番号プレースホルダー 2"/>
          <p:cNvSpPr>
            <a:spLocks noGrp="1"/>
          </p:cNvSpPr>
          <p:nvPr>
            <p:ph type="sldNum" sz="quarter" idx="12"/>
          </p:nvPr>
        </p:nvSpPr>
        <p:spPr/>
        <p:txBody>
          <a:bodyPr/>
          <a:lstStyle/>
          <a:p>
            <a:fld id="{687B4116-10FC-4ABA-B573-0A84E982BA29}" type="slidenum">
              <a:rPr kumimoji="1" lang="ja-JP" altLang="en-US" smtClean="0"/>
              <a:t>7</a:t>
            </a:fld>
            <a:endParaRPr kumimoji="1" lang="ja-JP" altLang="en-US"/>
          </a:p>
        </p:txBody>
      </p:sp>
      <p:sp>
        <p:nvSpPr>
          <p:cNvPr id="5" name="角丸四角形吹き出し 4"/>
          <p:cNvSpPr/>
          <p:nvPr/>
        </p:nvSpPr>
        <p:spPr>
          <a:xfrm>
            <a:off x="3491880" y="5373216"/>
            <a:ext cx="2880320" cy="1080120"/>
          </a:xfrm>
          <a:prstGeom prst="wedgeRoundRectCallout">
            <a:avLst>
              <a:gd name="adj1" fmla="val -30571"/>
              <a:gd name="adj2" fmla="val -94469"/>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solidFill>
                  <a:sysClr val="windowText" lastClr="000000"/>
                </a:solidFill>
                <a:latin typeface="HGS創英角ｺﾞｼｯｸUB" panose="020B0900000000000000" pitchFamily="50" charset="-128"/>
                <a:ea typeface="HGS創英角ｺﾞｼｯｸUB" panose="020B0900000000000000" pitchFamily="50" charset="-128"/>
              </a:rPr>
              <a:t>エントリー締切</a:t>
            </a:r>
            <a:endParaRPr kumimoji="1" lang="ja-JP" altLang="en-US" sz="2800" dirty="0">
              <a:solidFill>
                <a:sysClr val="windowText" lastClr="000000"/>
              </a:solidFill>
              <a:latin typeface="HGS創英角ｺﾞｼｯｸUB" panose="020B0900000000000000" pitchFamily="50" charset="-128"/>
              <a:ea typeface="HGS創英角ｺﾞｼｯｸUB" panose="020B0900000000000000" pitchFamily="50" charset="-128"/>
            </a:endParaRPr>
          </a:p>
        </p:txBody>
      </p:sp>
    </p:spTree>
    <p:extLst>
      <p:ext uri="{BB962C8B-B14F-4D97-AF65-F5344CB8AC3E}">
        <p14:creationId xmlns:p14="http://schemas.microsoft.com/office/powerpoint/2010/main" val="1519919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4618856" cy="850106"/>
          </a:xfrm>
        </p:spPr>
        <p:txBody>
          <a:bodyPr>
            <a:normAutofit/>
          </a:bodyPr>
          <a:lstStyle/>
          <a:p>
            <a:pPr algn="l"/>
            <a:r>
              <a:rPr kumimoji="1" lang="ja-JP" altLang="en-US" sz="4000" dirty="0" smtClean="0"/>
              <a:t>研究の目的</a:t>
            </a:r>
            <a:endParaRPr kumimoji="1" lang="ja-JP" altLang="en-US" sz="4000" dirty="0"/>
          </a:p>
        </p:txBody>
      </p:sp>
      <p:sp>
        <p:nvSpPr>
          <p:cNvPr id="3" name="コンテンツ プレースホルダー 2"/>
          <p:cNvSpPr>
            <a:spLocks noGrp="1"/>
          </p:cNvSpPr>
          <p:nvPr>
            <p:ph idx="1"/>
          </p:nvPr>
        </p:nvSpPr>
        <p:spPr>
          <a:xfrm>
            <a:off x="755576" y="2420889"/>
            <a:ext cx="7416824" cy="2952327"/>
          </a:xfrm>
        </p:spPr>
        <p:txBody>
          <a:bodyPr>
            <a:normAutofit/>
          </a:bodyPr>
          <a:lstStyle/>
          <a:p>
            <a:pPr marL="0" indent="0">
              <a:buNone/>
            </a:pPr>
            <a:endParaRPr lang="en-US" altLang="ja-JP" dirty="0">
              <a:latin typeface="HGS創英角ｺﾞｼｯｸUB" panose="020B0900000000000000" pitchFamily="50" charset="-128"/>
              <a:ea typeface="HGS創英角ｺﾞｼｯｸUB" panose="020B0900000000000000" pitchFamily="50" charset="-128"/>
            </a:endParaRPr>
          </a:p>
          <a:p>
            <a:r>
              <a:rPr lang="ja-JP" altLang="en-US" sz="3600" b="1" dirty="0" smtClean="0"/>
              <a:t>安定</a:t>
            </a:r>
            <a:r>
              <a:rPr lang="ja-JP" altLang="en-US" sz="3600" b="1" dirty="0"/>
              <a:t>飛行ができるドローンの</a:t>
            </a:r>
            <a:r>
              <a:rPr lang="ja-JP" altLang="en-US" sz="3600" b="1" dirty="0" smtClean="0"/>
              <a:t>開発</a:t>
            </a:r>
            <a:endParaRPr lang="en-US" altLang="ja-JP" sz="3600" b="1" dirty="0" smtClean="0"/>
          </a:p>
          <a:p>
            <a:endParaRPr kumimoji="1" lang="en-US" altLang="ja-JP" sz="3600" dirty="0"/>
          </a:p>
          <a:p>
            <a:endParaRPr kumimoji="1" lang="ja-JP" altLang="en-US" dirty="0"/>
          </a:p>
        </p:txBody>
      </p:sp>
      <p:sp>
        <p:nvSpPr>
          <p:cNvPr id="4" name="スライド番号プレースホルダー 3"/>
          <p:cNvSpPr>
            <a:spLocks noGrp="1"/>
          </p:cNvSpPr>
          <p:nvPr>
            <p:ph type="sldNum" sz="quarter" idx="12"/>
          </p:nvPr>
        </p:nvSpPr>
        <p:spPr/>
        <p:txBody>
          <a:bodyPr/>
          <a:lstStyle/>
          <a:p>
            <a:fld id="{687B4116-10FC-4ABA-B573-0A84E982BA29}" type="slidenum">
              <a:rPr kumimoji="1" lang="ja-JP" altLang="en-US" smtClean="0"/>
              <a:t>8</a:t>
            </a:fld>
            <a:endParaRPr kumimoji="1" lang="ja-JP" altLang="en-US"/>
          </a:p>
        </p:txBody>
      </p:sp>
    </p:spTree>
    <p:extLst>
      <p:ext uri="{BB962C8B-B14F-4D97-AF65-F5344CB8AC3E}">
        <p14:creationId xmlns:p14="http://schemas.microsoft.com/office/powerpoint/2010/main" val="5488029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23528" y="-531440"/>
            <a:ext cx="8229600" cy="1600200"/>
          </a:xfrm>
        </p:spPr>
        <p:txBody>
          <a:bodyPr/>
          <a:lstStyle/>
          <a:p>
            <a:pPr algn="l"/>
            <a:r>
              <a:rPr kumimoji="1" lang="ja-JP" altLang="en-US" dirty="0" smtClean="0"/>
              <a:t>ハードウエア製作</a:t>
            </a:r>
            <a:endParaRPr kumimoji="1" lang="ja-JP" altLang="en-US" dirty="0"/>
          </a:p>
        </p:txBody>
      </p:sp>
      <p:sp>
        <p:nvSpPr>
          <p:cNvPr id="4" name="スライド番号プレースホルダー 3"/>
          <p:cNvSpPr>
            <a:spLocks noGrp="1"/>
          </p:cNvSpPr>
          <p:nvPr>
            <p:ph type="sldNum" sz="quarter" idx="12"/>
          </p:nvPr>
        </p:nvSpPr>
        <p:spPr/>
        <p:txBody>
          <a:bodyPr/>
          <a:lstStyle/>
          <a:p>
            <a:fld id="{687B4116-10FC-4ABA-B573-0A84E982BA29}" type="slidenum">
              <a:rPr lang="ja-JP" altLang="en-US" smtClean="0"/>
              <a:pPr/>
              <a:t>9</a:t>
            </a:fld>
            <a:endParaRPr lang="ja-JP" altLang="en-US" dirty="0"/>
          </a:p>
        </p:txBody>
      </p:sp>
      <p:sp>
        <p:nvSpPr>
          <p:cNvPr id="6" name="コンテンツ プレースホルダー 5"/>
          <p:cNvSpPr>
            <a:spLocks noGrp="1"/>
          </p:cNvSpPr>
          <p:nvPr>
            <p:ph idx="1"/>
          </p:nvPr>
        </p:nvSpPr>
        <p:spPr/>
        <p:txBody>
          <a:bodyPr/>
          <a:lstStyle/>
          <a:p>
            <a:r>
              <a:rPr kumimoji="1" lang="ja-JP" altLang="en-US" dirty="0" smtClean="0"/>
              <a:t>フレーム</a:t>
            </a:r>
            <a:endParaRPr kumimoji="1" lang="en-US" altLang="ja-JP" dirty="0" smtClean="0"/>
          </a:p>
          <a:p>
            <a:endParaRPr lang="en-US" altLang="ja-JP" dirty="0"/>
          </a:p>
          <a:p>
            <a:r>
              <a:rPr lang="ja-JP" altLang="en-US" dirty="0"/>
              <a:t>制御装置</a:t>
            </a:r>
            <a:endParaRPr kumimoji="1" lang="ja-JP" altLang="en-US" dirty="0"/>
          </a:p>
        </p:txBody>
      </p:sp>
      <p:pic>
        <p:nvPicPr>
          <p:cNvPr id="3" name="図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51920" y="1628800"/>
            <a:ext cx="3486150" cy="4762500"/>
          </a:xfrm>
          <a:prstGeom prst="rect">
            <a:avLst/>
          </a:prstGeom>
        </p:spPr>
      </p:pic>
    </p:spTree>
    <p:extLst>
      <p:ext uri="{BB962C8B-B14F-4D97-AF65-F5344CB8AC3E}">
        <p14:creationId xmlns:p14="http://schemas.microsoft.com/office/powerpoint/2010/main" val="22481280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エグゼクティブ">
  <a:themeElements>
    <a:clrScheme name="エグゼクティブ">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エグゼクティブ">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エグゼクティブ">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Executive</Template>
  <TotalTime>5171</TotalTime>
  <Words>1125</Words>
  <Application>Microsoft Office PowerPoint</Application>
  <PresentationFormat>画面に合わせる (4:3)</PresentationFormat>
  <Paragraphs>216</Paragraphs>
  <Slides>24</Slides>
  <Notes>23</Notes>
  <HiddenSlides>3</HiddenSlides>
  <MMClips>1</MMClips>
  <ScaleCrop>false</ScaleCrop>
  <HeadingPairs>
    <vt:vector size="4" baseType="variant">
      <vt:variant>
        <vt:lpstr>テーマ</vt:lpstr>
      </vt:variant>
      <vt:variant>
        <vt:i4>1</vt:i4>
      </vt:variant>
      <vt:variant>
        <vt:lpstr>スライド タイトル</vt:lpstr>
      </vt:variant>
      <vt:variant>
        <vt:i4>24</vt:i4>
      </vt:variant>
    </vt:vector>
  </HeadingPairs>
  <TitlesOfParts>
    <vt:vector size="25" baseType="lpstr">
      <vt:lpstr>エグゼクティブ</vt:lpstr>
      <vt:lpstr>安定飛行ができる ドローンの開発</vt:lpstr>
      <vt:lpstr>PowerPoint プレゼンテーション</vt:lpstr>
      <vt:lpstr>ドローンの飛行原理</vt:lpstr>
      <vt:lpstr>ドローンの制御システム</vt:lpstr>
      <vt:lpstr>自作するプログラムの種類</vt:lpstr>
      <vt:lpstr>制御プログラム製作の難しさ</vt:lpstr>
      <vt:lpstr>スケジュール</vt:lpstr>
      <vt:lpstr>研究の目的</vt:lpstr>
      <vt:lpstr>ハードウエア製作</vt:lpstr>
      <vt:lpstr>ネットで調べたドローン</vt:lpstr>
      <vt:lpstr>フレーム設計製作</vt:lpstr>
      <vt:lpstr>制御基板</vt:lpstr>
      <vt:lpstr>通信プログラム製作</vt:lpstr>
      <vt:lpstr>使用センサー</vt:lpstr>
      <vt:lpstr>PowerPoint プレゼンテーション</vt:lpstr>
      <vt:lpstr>I2C通信とは</vt:lpstr>
      <vt:lpstr>I2C通信方法</vt:lpstr>
      <vt:lpstr>I2C通信のデータフォーマット</vt:lpstr>
      <vt:lpstr>データ取得までの流れ</vt:lpstr>
      <vt:lpstr>プログラム製作で苦労したこと</vt:lpstr>
      <vt:lpstr>角速度から角度へ</vt:lpstr>
      <vt:lpstr>取得結果</vt:lpstr>
      <vt:lpstr>まとめと今後の予定</vt:lpstr>
      <vt:lpstr>ご清聴 ありがとうございました</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安定飛行ができるドローンの開発</dc:title>
  <dc:creator>k2310325</dc:creator>
  <cp:lastModifiedBy>k2310325</cp:lastModifiedBy>
  <cp:revision>234</cp:revision>
  <cp:lastPrinted>2018-01-30T02:38:13Z</cp:lastPrinted>
  <dcterms:created xsi:type="dcterms:W3CDTF">2018-01-16T08:16:03Z</dcterms:created>
  <dcterms:modified xsi:type="dcterms:W3CDTF">2018-02-15T09:25:39Z</dcterms:modified>
</cp:coreProperties>
</file>